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4E4AFA-A108-433F-A4B9-6F44F522433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9B00C2-418E-412E-99A5-DDFF2267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7879-F776-46ED-AE92-3695CF88AEE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BE39-C808-4899-92CD-967D7576E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95.xml"/><Relationship Id="rId21" Type="http://schemas.openxmlformats.org/officeDocument/2006/relationships/tags" Target="../tags/tag90.xml"/><Relationship Id="rId42" Type="http://schemas.openxmlformats.org/officeDocument/2006/relationships/tags" Target="../tags/tag111.xml"/><Relationship Id="rId47" Type="http://schemas.openxmlformats.org/officeDocument/2006/relationships/tags" Target="../tags/tag116.xml"/><Relationship Id="rId63" Type="http://schemas.openxmlformats.org/officeDocument/2006/relationships/tags" Target="../tags/tag132.xml"/><Relationship Id="rId68" Type="http://schemas.openxmlformats.org/officeDocument/2006/relationships/tags" Target="../tags/tag137.xml"/><Relationship Id="rId84" Type="http://schemas.openxmlformats.org/officeDocument/2006/relationships/tags" Target="../tags/tag153.xml"/><Relationship Id="rId89" Type="http://schemas.openxmlformats.org/officeDocument/2006/relationships/tags" Target="../tags/tag158.xml"/><Relationship Id="rId7" Type="http://schemas.openxmlformats.org/officeDocument/2006/relationships/tags" Target="../tags/tag76.xml"/><Relationship Id="rId71" Type="http://schemas.openxmlformats.org/officeDocument/2006/relationships/tags" Target="../tags/tag140.xml"/><Relationship Id="rId92" Type="http://schemas.openxmlformats.org/officeDocument/2006/relationships/tags" Target="../tags/tag161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9" Type="http://schemas.openxmlformats.org/officeDocument/2006/relationships/tags" Target="../tags/tag98.xml"/><Relationship Id="rId107" Type="http://schemas.openxmlformats.org/officeDocument/2006/relationships/image" Target="../media/image6.png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tags" Target="../tags/tag106.xml"/><Relationship Id="rId40" Type="http://schemas.openxmlformats.org/officeDocument/2006/relationships/tags" Target="../tags/tag109.xml"/><Relationship Id="rId45" Type="http://schemas.openxmlformats.org/officeDocument/2006/relationships/tags" Target="../tags/tag114.xml"/><Relationship Id="rId53" Type="http://schemas.openxmlformats.org/officeDocument/2006/relationships/tags" Target="../tags/tag122.xml"/><Relationship Id="rId58" Type="http://schemas.openxmlformats.org/officeDocument/2006/relationships/tags" Target="../tags/tag127.xml"/><Relationship Id="rId66" Type="http://schemas.openxmlformats.org/officeDocument/2006/relationships/tags" Target="../tags/tag135.xml"/><Relationship Id="rId74" Type="http://schemas.openxmlformats.org/officeDocument/2006/relationships/tags" Target="../tags/tag143.xml"/><Relationship Id="rId79" Type="http://schemas.openxmlformats.org/officeDocument/2006/relationships/tags" Target="../tags/tag148.xml"/><Relationship Id="rId87" Type="http://schemas.openxmlformats.org/officeDocument/2006/relationships/tags" Target="../tags/tag156.xml"/><Relationship Id="rId102" Type="http://schemas.openxmlformats.org/officeDocument/2006/relationships/tags" Target="../tags/tag171.xml"/><Relationship Id="rId5" Type="http://schemas.openxmlformats.org/officeDocument/2006/relationships/tags" Target="../tags/tag74.xml"/><Relationship Id="rId61" Type="http://schemas.openxmlformats.org/officeDocument/2006/relationships/tags" Target="../tags/tag130.xml"/><Relationship Id="rId82" Type="http://schemas.openxmlformats.org/officeDocument/2006/relationships/tags" Target="../tags/tag151.xml"/><Relationship Id="rId90" Type="http://schemas.openxmlformats.org/officeDocument/2006/relationships/tags" Target="../tags/tag159.xml"/><Relationship Id="rId95" Type="http://schemas.openxmlformats.org/officeDocument/2006/relationships/tags" Target="../tags/tag164.xml"/><Relationship Id="rId19" Type="http://schemas.openxmlformats.org/officeDocument/2006/relationships/tags" Target="../tags/tag8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tags" Target="../tags/tag104.xml"/><Relationship Id="rId43" Type="http://schemas.openxmlformats.org/officeDocument/2006/relationships/tags" Target="../tags/tag112.xml"/><Relationship Id="rId48" Type="http://schemas.openxmlformats.org/officeDocument/2006/relationships/tags" Target="../tags/tag117.xml"/><Relationship Id="rId56" Type="http://schemas.openxmlformats.org/officeDocument/2006/relationships/tags" Target="../tags/tag125.xml"/><Relationship Id="rId64" Type="http://schemas.openxmlformats.org/officeDocument/2006/relationships/tags" Target="../tags/tag133.xml"/><Relationship Id="rId69" Type="http://schemas.openxmlformats.org/officeDocument/2006/relationships/tags" Target="../tags/tag138.xml"/><Relationship Id="rId77" Type="http://schemas.openxmlformats.org/officeDocument/2006/relationships/tags" Target="../tags/tag146.xml"/><Relationship Id="rId100" Type="http://schemas.openxmlformats.org/officeDocument/2006/relationships/tags" Target="../tags/tag169.xml"/><Relationship Id="rId105" Type="http://schemas.openxmlformats.org/officeDocument/2006/relationships/tags" Target="../tags/tag174.xml"/><Relationship Id="rId8" Type="http://schemas.openxmlformats.org/officeDocument/2006/relationships/tags" Target="../tags/tag77.xml"/><Relationship Id="rId51" Type="http://schemas.openxmlformats.org/officeDocument/2006/relationships/tags" Target="../tags/tag120.xml"/><Relationship Id="rId72" Type="http://schemas.openxmlformats.org/officeDocument/2006/relationships/tags" Target="../tags/tag141.xml"/><Relationship Id="rId80" Type="http://schemas.openxmlformats.org/officeDocument/2006/relationships/tags" Target="../tags/tag149.xml"/><Relationship Id="rId85" Type="http://schemas.openxmlformats.org/officeDocument/2006/relationships/tags" Target="../tags/tag154.xml"/><Relationship Id="rId93" Type="http://schemas.openxmlformats.org/officeDocument/2006/relationships/tags" Target="../tags/tag162.xml"/><Relationship Id="rId98" Type="http://schemas.openxmlformats.org/officeDocument/2006/relationships/tags" Target="../tags/tag167.xml"/><Relationship Id="rId3" Type="http://schemas.openxmlformats.org/officeDocument/2006/relationships/tags" Target="../tags/tag72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38" Type="http://schemas.openxmlformats.org/officeDocument/2006/relationships/tags" Target="../tags/tag107.xml"/><Relationship Id="rId46" Type="http://schemas.openxmlformats.org/officeDocument/2006/relationships/tags" Target="../tags/tag115.xml"/><Relationship Id="rId59" Type="http://schemas.openxmlformats.org/officeDocument/2006/relationships/tags" Target="../tags/tag128.xml"/><Relationship Id="rId67" Type="http://schemas.openxmlformats.org/officeDocument/2006/relationships/tags" Target="../tags/tag136.xml"/><Relationship Id="rId103" Type="http://schemas.openxmlformats.org/officeDocument/2006/relationships/tags" Target="../tags/tag172.xml"/><Relationship Id="rId108" Type="http://schemas.microsoft.com/office/2007/relationships/hdphoto" Target="../media/hdphoto1.wdp"/><Relationship Id="rId20" Type="http://schemas.openxmlformats.org/officeDocument/2006/relationships/tags" Target="../tags/tag89.xml"/><Relationship Id="rId41" Type="http://schemas.openxmlformats.org/officeDocument/2006/relationships/tags" Target="../tags/tag110.xml"/><Relationship Id="rId54" Type="http://schemas.openxmlformats.org/officeDocument/2006/relationships/tags" Target="../tags/tag123.xml"/><Relationship Id="rId62" Type="http://schemas.openxmlformats.org/officeDocument/2006/relationships/tags" Target="../tags/tag131.xml"/><Relationship Id="rId70" Type="http://schemas.openxmlformats.org/officeDocument/2006/relationships/tags" Target="../tags/tag139.xml"/><Relationship Id="rId75" Type="http://schemas.openxmlformats.org/officeDocument/2006/relationships/tags" Target="../tags/tag144.xml"/><Relationship Id="rId83" Type="http://schemas.openxmlformats.org/officeDocument/2006/relationships/tags" Target="../tags/tag152.xml"/><Relationship Id="rId88" Type="http://schemas.openxmlformats.org/officeDocument/2006/relationships/tags" Target="../tags/tag157.xml"/><Relationship Id="rId91" Type="http://schemas.openxmlformats.org/officeDocument/2006/relationships/tags" Target="../tags/tag160.xml"/><Relationship Id="rId96" Type="http://schemas.openxmlformats.org/officeDocument/2006/relationships/tags" Target="../tags/tag16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tags" Target="../tags/tag105.xml"/><Relationship Id="rId49" Type="http://schemas.openxmlformats.org/officeDocument/2006/relationships/tags" Target="../tags/tag118.xml"/><Relationship Id="rId57" Type="http://schemas.openxmlformats.org/officeDocument/2006/relationships/tags" Target="../tags/tag126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79.xml"/><Relationship Id="rId31" Type="http://schemas.openxmlformats.org/officeDocument/2006/relationships/tags" Target="../tags/tag100.xml"/><Relationship Id="rId44" Type="http://schemas.openxmlformats.org/officeDocument/2006/relationships/tags" Target="../tags/tag113.xml"/><Relationship Id="rId52" Type="http://schemas.openxmlformats.org/officeDocument/2006/relationships/tags" Target="../tags/tag121.xml"/><Relationship Id="rId60" Type="http://schemas.openxmlformats.org/officeDocument/2006/relationships/tags" Target="../tags/tag129.xml"/><Relationship Id="rId65" Type="http://schemas.openxmlformats.org/officeDocument/2006/relationships/tags" Target="../tags/tag134.xml"/><Relationship Id="rId73" Type="http://schemas.openxmlformats.org/officeDocument/2006/relationships/tags" Target="../tags/tag142.xml"/><Relationship Id="rId78" Type="http://schemas.openxmlformats.org/officeDocument/2006/relationships/tags" Target="../tags/tag147.xml"/><Relationship Id="rId81" Type="http://schemas.openxmlformats.org/officeDocument/2006/relationships/tags" Target="../tags/tag150.xml"/><Relationship Id="rId86" Type="http://schemas.openxmlformats.org/officeDocument/2006/relationships/tags" Target="../tags/tag155.xml"/><Relationship Id="rId94" Type="http://schemas.openxmlformats.org/officeDocument/2006/relationships/tags" Target="../tags/tag163.xml"/><Relationship Id="rId99" Type="http://schemas.openxmlformats.org/officeDocument/2006/relationships/tags" Target="../tags/tag168.xml"/><Relationship Id="rId101" Type="http://schemas.openxmlformats.org/officeDocument/2006/relationships/tags" Target="../tags/tag170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9" Type="http://schemas.openxmlformats.org/officeDocument/2006/relationships/tags" Target="../tags/tag108.xml"/><Relationship Id="rId34" Type="http://schemas.openxmlformats.org/officeDocument/2006/relationships/tags" Target="../tags/tag103.xml"/><Relationship Id="rId50" Type="http://schemas.openxmlformats.org/officeDocument/2006/relationships/tags" Target="../tags/tag119.xml"/><Relationship Id="rId55" Type="http://schemas.openxmlformats.org/officeDocument/2006/relationships/tags" Target="../tags/tag124.xml"/><Relationship Id="rId76" Type="http://schemas.openxmlformats.org/officeDocument/2006/relationships/tags" Target="../tags/tag145.xml"/><Relationship Id="rId97" Type="http://schemas.openxmlformats.org/officeDocument/2006/relationships/tags" Target="../tags/tag166.xml"/><Relationship Id="rId104" Type="http://schemas.openxmlformats.org/officeDocument/2006/relationships/tags" Target="../tags/tag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Laws of Motion</a:t>
            </a:r>
          </a:p>
          <a:p>
            <a:endParaRPr lang="en-US" dirty="0"/>
          </a:p>
          <a:p>
            <a:r>
              <a:rPr lang="en-US" smtClean="0"/>
              <a:t>The Third </a:t>
            </a:r>
            <a:r>
              <a:rPr lang="en-US" dirty="0" smtClean="0"/>
              <a:t>Law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756"/>
            <a:ext cx="10515600" cy="1325563"/>
          </a:xfrm>
        </p:spPr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69" y="903265"/>
            <a:ext cx="10515600" cy="4351338"/>
          </a:xfrm>
        </p:spPr>
        <p:txBody>
          <a:bodyPr/>
          <a:lstStyle/>
          <a:p>
            <a:r>
              <a:rPr lang="en-US" dirty="0" smtClean="0"/>
              <a:t>Law of Conservation of Momentum</a:t>
            </a:r>
          </a:p>
          <a:p>
            <a:pPr lvl="1"/>
            <a:r>
              <a:rPr lang="en-US" dirty="0" smtClean="0"/>
              <a:t>The momentum of an object doesn’t change unless its mass, velocity, or both change</a:t>
            </a:r>
          </a:p>
          <a:p>
            <a:pPr lvl="1"/>
            <a:r>
              <a:rPr lang="en-US" dirty="0" smtClean="0"/>
              <a:t>However, you can transfer momentum from one object to another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84" y="3327309"/>
            <a:ext cx="5384085" cy="34735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54" y="3078934"/>
            <a:ext cx="6147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picture, the cue ball has momentum because it is moving with a certain velocity. The 8-ball is motionless.</a:t>
            </a:r>
          </a:p>
          <a:p>
            <a:endParaRPr lang="en-US" dirty="0" smtClean="0"/>
          </a:p>
          <a:p>
            <a:r>
              <a:rPr lang="en-US" dirty="0" smtClean="0"/>
              <a:t>When the cue ball hits the 8-ball, it slows down and the 8-ball begins to move.</a:t>
            </a:r>
          </a:p>
          <a:p>
            <a:endParaRPr lang="en-US" dirty="0"/>
          </a:p>
          <a:p>
            <a:r>
              <a:rPr lang="en-US" dirty="0" smtClean="0"/>
              <a:t>The momentum the 8-ball gained is equal to the momentum the cue ball lost.</a:t>
            </a:r>
          </a:p>
          <a:p>
            <a:endParaRPr lang="en-US" dirty="0"/>
          </a:p>
          <a:p>
            <a:r>
              <a:rPr lang="en-US" dirty="0" smtClean="0"/>
              <a:t>We say that momentum is conserved (aka saved)</a:t>
            </a:r>
          </a:p>
          <a:p>
            <a:r>
              <a:rPr lang="en-US" dirty="0" smtClean="0"/>
              <a:t>This is the law of conservation of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you push against a sturdy wall?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what happens if you pushed against that same wall while you were wearing roller skates? </a:t>
            </a:r>
          </a:p>
          <a:p>
            <a:pPr lvl="1"/>
            <a:r>
              <a:rPr lang="en-US" dirty="0" smtClean="0"/>
              <a:t>What would happen if you pushed even harder?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4" name="SMARTInkShape-Group1"/>
          <p:cNvGrpSpPr/>
          <p:nvPr/>
        </p:nvGrpSpPr>
        <p:grpSpPr>
          <a:xfrm>
            <a:off x="1895475" y="2638425"/>
            <a:ext cx="2522126" cy="780001"/>
            <a:chOff x="1895475" y="2638425"/>
            <a:chExt cx="2522126" cy="780001"/>
          </a:xfrm>
        </p:grpSpPr>
        <p:sp>
          <p:nvSpPr>
            <p:cNvPr id="4" name="SMARTInkShape-1"/>
            <p:cNvSpPr/>
            <p:nvPr>
              <p:custDataLst>
                <p:tags r:id="rId50"/>
              </p:custDataLst>
            </p:nvPr>
          </p:nvSpPr>
          <p:spPr>
            <a:xfrm>
              <a:off x="1895475" y="2647950"/>
              <a:ext cx="141552" cy="552451"/>
            </a:xfrm>
            <a:custGeom>
              <a:avLst/>
              <a:gdLst/>
              <a:ahLst/>
              <a:cxnLst/>
              <a:rect l="0" t="0" r="0" b="0"/>
              <a:pathLst>
                <a:path w="141552" h="552451">
                  <a:moveTo>
                    <a:pt x="133350" y="0"/>
                  </a:moveTo>
                  <a:lnTo>
                    <a:pt x="133350" y="0"/>
                  </a:lnTo>
                  <a:lnTo>
                    <a:pt x="139896" y="46684"/>
                  </a:lnTo>
                  <a:lnTo>
                    <a:pt x="141551" y="84601"/>
                  </a:lnTo>
                  <a:lnTo>
                    <a:pt x="139464" y="117681"/>
                  </a:lnTo>
                  <a:lnTo>
                    <a:pt x="132339" y="162927"/>
                  </a:lnTo>
                  <a:lnTo>
                    <a:pt x="126348" y="209847"/>
                  </a:lnTo>
                  <a:lnTo>
                    <a:pt x="118928" y="257263"/>
                  </a:lnTo>
                  <a:lnTo>
                    <a:pt x="106146" y="304826"/>
                  </a:lnTo>
                  <a:lnTo>
                    <a:pt x="95656" y="349610"/>
                  </a:lnTo>
                  <a:lnTo>
                    <a:pt x="85846" y="389691"/>
                  </a:lnTo>
                  <a:lnTo>
                    <a:pt x="73414" y="428378"/>
                  </a:lnTo>
                  <a:lnTo>
                    <a:pt x="55306" y="474319"/>
                  </a:lnTo>
                  <a:lnTo>
                    <a:pt x="38275" y="517976"/>
                  </a:lnTo>
                  <a:lnTo>
                    <a:pt x="15885" y="545755"/>
                  </a:lnTo>
                  <a:lnTo>
                    <a:pt x="9529" y="549475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>
              <p:custDataLst>
                <p:tags r:id="rId51"/>
              </p:custDataLst>
            </p:nvPr>
          </p:nvSpPr>
          <p:spPr>
            <a:xfrm>
              <a:off x="1990841" y="2638425"/>
              <a:ext cx="380885" cy="540826"/>
            </a:xfrm>
            <a:custGeom>
              <a:avLst/>
              <a:gdLst/>
              <a:ahLst/>
              <a:cxnLst/>
              <a:rect l="0" t="0" r="0" b="0"/>
              <a:pathLst>
                <a:path w="380885" h="540826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7"/>
                  </a:lnTo>
                  <a:lnTo>
                    <a:pt x="2758" y="10361"/>
                  </a:lnTo>
                  <a:lnTo>
                    <a:pt x="4975" y="13257"/>
                  </a:lnTo>
                  <a:lnTo>
                    <a:pt x="7438" y="22120"/>
                  </a:lnTo>
                  <a:lnTo>
                    <a:pt x="14076" y="50113"/>
                  </a:lnTo>
                  <a:lnTo>
                    <a:pt x="33183" y="93821"/>
                  </a:lnTo>
                  <a:lnTo>
                    <a:pt x="50085" y="130692"/>
                  </a:lnTo>
                  <a:lnTo>
                    <a:pt x="63324" y="169487"/>
                  </a:lnTo>
                  <a:lnTo>
                    <a:pt x="80182" y="214025"/>
                  </a:lnTo>
                  <a:lnTo>
                    <a:pt x="98582" y="260735"/>
                  </a:lnTo>
                  <a:lnTo>
                    <a:pt x="117440" y="308089"/>
                  </a:lnTo>
                  <a:lnTo>
                    <a:pt x="136433" y="354575"/>
                  </a:lnTo>
                  <a:lnTo>
                    <a:pt x="154408" y="395631"/>
                  </a:lnTo>
                  <a:lnTo>
                    <a:pt x="167965" y="433548"/>
                  </a:lnTo>
                  <a:lnTo>
                    <a:pt x="188151" y="475341"/>
                  </a:lnTo>
                  <a:lnTo>
                    <a:pt x="202069" y="501733"/>
                  </a:lnTo>
                  <a:lnTo>
                    <a:pt x="225398" y="528564"/>
                  </a:lnTo>
                  <a:lnTo>
                    <a:pt x="241093" y="538199"/>
                  </a:lnTo>
                  <a:lnTo>
                    <a:pt x="249257" y="540825"/>
                  </a:lnTo>
                  <a:lnTo>
                    <a:pt x="252916" y="540467"/>
                  </a:lnTo>
                  <a:lnTo>
                    <a:pt x="259804" y="537246"/>
                  </a:lnTo>
                  <a:lnTo>
                    <a:pt x="269631" y="529483"/>
                  </a:lnTo>
                  <a:lnTo>
                    <a:pt x="273230" y="520723"/>
                  </a:lnTo>
                  <a:lnTo>
                    <a:pt x="276788" y="483047"/>
                  </a:lnTo>
                  <a:lnTo>
                    <a:pt x="282543" y="446984"/>
                  </a:lnTo>
                  <a:lnTo>
                    <a:pt x="284260" y="414560"/>
                  </a:lnTo>
                  <a:lnTo>
                    <a:pt x="287845" y="381804"/>
                  </a:lnTo>
                  <a:lnTo>
                    <a:pt x="292967" y="348549"/>
                  </a:lnTo>
                  <a:lnTo>
                    <a:pt x="298771" y="312602"/>
                  </a:lnTo>
                  <a:lnTo>
                    <a:pt x="304878" y="275460"/>
                  </a:lnTo>
                  <a:lnTo>
                    <a:pt x="312179" y="238843"/>
                  </a:lnTo>
                  <a:lnTo>
                    <a:pt x="322479" y="204930"/>
                  </a:lnTo>
                  <a:lnTo>
                    <a:pt x="340178" y="161144"/>
                  </a:lnTo>
                  <a:lnTo>
                    <a:pt x="358575" y="117085"/>
                  </a:lnTo>
                  <a:lnTo>
                    <a:pt x="38088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52"/>
              </p:custDataLst>
            </p:nvPr>
          </p:nvSpPr>
          <p:spPr>
            <a:xfrm>
              <a:off x="2457450" y="2809875"/>
              <a:ext cx="266027" cy="356037"/>
            </a:xfrm>
            <a:custGeom>
              <a:avLst/>
              <a:gdLst/>
              <a:ahLst/>
              <a:cxnLst/>
              <a:rect l="0" t="0" r="0" b="0"/>
              <a:pathLst>
                <a:path w="266027" h="356037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48508" y="41757"/>
                  </a:lnTo>
                  <a:lnTo>
                    <a:pt x="46828" y="60468"/>
                  </a:lnTo>
                  <a:lnTo>
                    <a:pt x="37947" y="107100"/>
                  </a:lnTo>
                  <a:lnTo>
                    <a:pt x="27918" y="150664"/>
                  </a:lnTo>
                  <a:lnTo>
                    <a:pt x="20802" y="195214"/>
                  </a:lnTo>
                  <a:lnTo>
                    <a:pt x="19396" y="237174"/>
                  </a:lnTo>
                  <a:lnTo>
                    <a:pt x="21941" y="276037"/>
                  </a:lnTo>
                  <a:lnTo>
                    <a:pt x="32321" y="309232"/>
                  </a:lnTo>
                  <a:lnTo>
                    <a:pt x="46501" y="329632"/>
                  </a:lnTo>
                  <a:lnTo>
                    <a:pt x="64107" y="344025"/>
                  </a:lnTo>
                  <a:lnTo>
                    <a:pt x="87787" y="354993"/>
                  </a:lnTo>
                  <a:lnTo>
                    <a:pt x="108514" y="356036"/>
                  </a:lnTo>
                  <a:lnTo>
                    <a:pt x="151257" y="353138"/>
                  </a:lnTo>
                  <a:lnTo>
                    <a:pt x="168120" y="347098"/>
                  </a:lnTo>
                  <a:lnTo>
                    <a:pt x="209308" y="318915"/>
                  </a:lnTo>
                  <a:lnTo>
                    <a:pt x="229704" y="293813"/>
                  </a:lnTo>
                  <a:lnTo>
                    <a:pt x="249436" y="254064"/>
                  </a:lnTo>
                  <a:lnTo>
                    <a:pt x="259027" y="230392"/>
                  </a:lnTo>
                  <a:lnTo>
                    <a:pt x="264426" y="193265"/>
                  </a:lnTo>
                  <a:lnTo>
                    <a:pt x="266026" y="155454"/>
                  </a:lnTo>
                  <a:lnTo>
                    <a:pt x="264384" y="117439"/>
                  </a:lnTo>
                  <a:lnTo>
                    <a:pt x="251432" y="81481"/>
                  </a:lnTo>
                  <a:lnTo>
                    <a:pt x="221912" y="37332"/>
                  </a:lnTo>
                  <a:lnTo>
                    <a:pt x="206578" y="24353"/>
                  </a:lnTo>
                  <a:lnTo>
                    <a:pt x="165807" y="7398"/>
                  </a:lnTo>
                  <a:lnTo>
                    <a:pt x="124592" y="1461"/>
                  </a:lnTo>
                  <a:lnTo>
                    <a:pt x="96535" y="1491"/>
                  </a:lnTo>
                  <a:lnTo>
                    <a:pt x="81357" y="5249"/>
                  </a:lnTo>
                  <a:lnTo>
                    <a:pt x="60912" y="18371"/>
                  </a:lnTo>
                  <a:lnTo>
                    <a:pt x="41449" y="35664"/>
                  </a:lnTo>
                  <a:lnTo>
                    <a:pt x="16448" y="8129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>
              <p:custDataLst>
                <p:tags r:id="rId53"/>
              </p:custDataLst>
            </p:nvPr>
          </p:nvSpPr>
          <p:spPr>
            <a:xfrm>
              <a:off x="2800350" y="2638425"/>
              <a:ext cx="323851" cy="521368"/>
            </a:xfrm>
            <a:custGeom>
              <a:avLst/>
              <a:gdLst/>
              <a:ahLst/>
              <a:cxnLst/>
              <a:rect l="0" t="0" r="0" b="0"/>
              <a:pathLst>
                <a:path w="323851" h="52136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9712" y="41418"/>
                  </a:lnTo>
                  <a:lnTo>
                    <a:pt x="31881" y="81912"/>
                  </a:lnTo>
                  <a:lnTo>
                    <a:pt x="41314" y="123283"/>
                  </a:lnTo>
                  <a:lnTo>
                    <a:pt x="45755" y="169055"/>
                  </a:lnTo>
                  <a:lnTo>
                    <a:pt x="49616" y="203194"/>
                  </a:lnTo>
                  <a:lnTo>
                    <a:pt x="52743" y="238475"/>
                  </a:lnTo>
                  <a:lnTo>
                    <a:pt x="50605" y="271795"/>
                  </a:lnTo>
                  <a:lnTo>
                    <a:pt x="48950" y="307064"/>
                  </a:lnTo>
                  <a:lnTo>
                    <a:pt x="49272" y="342848"/>
                  </a:lnTo>
                  <a:lnTo>
                    <a:pt x="52943" y="376391"/>
                  </a:lnTo>
                  <a:lnTo>
                    <a:pt x="55904" y="419969"/>
                  </a:lnTo>
                  <a:lnTo>
                    <a:pt x="61837" y="454635"/>
                  </a:lnTo>
                  <a:lnTo>
                    <a:pt x="75355" y="479959"/>
                  </a:lnTo>
                  <a:lnTo>
                    <a:pt x="98885" y="506420"/>
                  </a:lnTo>
                  <a:lnTo>
                    <a:pt x="111330" y="515412"/>
                  </a:lnTo>
                  <a:lnTo>
                    <a:pt x="135292" y="521367"/>
                  </a:lnTo>
                  <a:lnTo>
                    <a:pt x="150441" y="519938"/>
                  </a:lnTo>
                  <a:lnTo>
                    <a:pt x="192555" y="507481"/>
                  </a:lnTo>
                  <a:lnTo>
                    <a:pt x="239158" y="492375"/>
                  </a:lnTo>
                  <a:lnTo>
                    <a:pt x="284073" y="469322"/>
                  </a:lnTo>
                  <a:lnTo>
                    <a:pt x="32385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>
              <p:custDataLst>
                <p:tags r:id="rId54"/>
              </p:custDataLst>
            </p:nvPr>
          </p:nvSpPr>
          <p:spPr>
            <a:xfrm>
              <a:off x="2752725" y="2867025"/>
              <a:ext cx="238126" cy="76201"/>
            </a:xfrm>
            <a:custGeom>
              <a:avLst/>
              <a:gdLst/>
              <a:ahLst/>
              <a:cxnLst/>
              <a:rect l="0" t="0" r="0" b="0"/>
              <a:pathLst>
                <a:path w="238126" h="76201">
                  <a:moveTo>
                    <a:pt x="0" y="76200"/>
                  </a:moveTo>
                  <a:lnTo>
                    <a:pt x="0" y="76200"/>
                  </a:lnTo>
                  <a:lnTo>
                    <a:pt x="13257" y="62943"/>
                  </a:lnTo>
                  <a:lnTo>
                    <a:pt x="41777" y="50690"/>
                  </a:lnTo>
                  <a:lnTo>
                    <a:pt x="76114" y="41242"/>
                  </a:lnTo>
                  <a:lnTo>
                    <a:pt x="119331" y="30682"/>
                  </a:lnTo>
                  <a:lnTo>
                    <a:pt x="166708" y="15676"/>
                  </a:lnTo>
                  <a:lnTo>
                    <a:pt x="214142" y="511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>
              <p:custDataLst>
                <p:tags r:id="rId55"/>
              </p:custDataLst>
            </p:nvPr>
          </p:nvSpPr>
          <p:spPr>
            <a:xfrm>
              <a:off x="3086100" y="2647950"/>
              <a:ext cx="381001" cy="466495"/>
            </a:xfrm>
            <a:custGeom>
              <a:avLst/>
              <a:gdLst/>
              <a:ahLst/>
              <a:cxnLst/>
              <a:rect l="0" t="0" r="0" b="0"/>
              <a:pathLst>
                <a:path w="381001" h="466495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16890" y="58307"/>
                  </a:lnTo>
                  <a:lnTo>
                    <a:pt x="23680" y="105592"/>
                  </a:lnTo>
                  <a:lnTo>
                    <a:pt x="27125" y="145351"/>
                  </a:lnTo>
                  <a:lnTo>
                    <a:pt x="30753" y="176784"/>
                  </a:lnTo>
                  <a:lnTo>
                    <a:pt x="35893" y="211920"/>
                  </a:lnTo>
                  <a:lnTo>
                    <a:pt x="41705" y="248703"/>
                  </a:lnTo>
                  <a:lnTo>
                    <a:pt x="47816" y="283396"/>
                  </a:lnTo>
                  <a:lnTo>
                    <a:pt x="53002" y="316454"/>
                  </a:lnTo>
                  <a:lnTo>
                    <a:pt x="58038" y="362698"/>
                  </a:lnTo>
                  <a:lnTo>
                    <a:pt x="74807" y="407841"/>
                  </a:lnTo>
                  <a:lnTo>
                    <a:pt x="95128" y="453389"/>
                  </a:lnTo>
                  <a:lnTo>
                    <a:pt x="104210" y="465945"/>
                  </a:lnTo>
                  <a:lnTo>
                    <a:pt x="109664" y="466494"/>
                  </a:lnTo>
                  <a:lnTo>
                    <a:pt x="111209" y="465513"/>
                  </a:lnTo>
                  <a:lnTo>
                    <a:pt x="112240" y="463800"/>
                  </a:lnTo>
                  <a:lnTo>
                    <a:pt x="113690" y="456333"/>
                  </a:lnTo>
                  <a:lnTo>
                    <a:pt x="117069" y="414529"/>
                  </a:lnTo>
                  <a:lnTo>
                    <a:pt x="127547" y="367397"/>
                  </a:lnTo>
                  <a:lnTo>
                    <a:pt x="136687" y="329932"/>
                  </a:lnTo>
                  <a:lnTo>
                    <a:pt x="146098" y="292021"/>
                  </a:lnTo>
                  <a:lnTo>
                    <a:pt x="160646" y="264090"/>
                  </a:lnTo>
                  <a:lnTo>
                    <a:pt x="191071" y="236747"/>
                  </a:lnTo>
                  <a:lnTo>
                    <a:pt x="225082" y="216555"/>
                  </a:lnTo>
                  <a:lnTo>
                    <a:pt x="231546" y="215278"/>
                  </a:lnTo>
                  <a:lnTo>
                    <a:pt x="244373" y="216682"/>
                  </a:lnTo>
                  <a:lnTo>
                    <a:pt x="282566" y="232122"/>
                  </a:lnTo>
                  <a:lnTo>
                    <a:pt x="292449" y="243923"/>
                  </a:lnTo>
                  <a:lnTo>
                    <a:pt x="316899" y="288245"/>
                  </a:lnTo>
                  <a:lnTo>
                    <a:pt x="338810" y="333704"/>
                  </a:lnTo>
                  <a:lnTo>
                    <a:pt x="355479" y="381043"/>
                  </a:lnTo>
                  <a:lnTo>
                    <a:pt x="371459" y="415448"/>
                  </a:lnTo>
                  <a:lnTo>
                    <a:pt x="376760" y="423827"/>
                  </a:lnTo>
                  <a:lnTo>
                    <a:pt x="38100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>
              <p:custDataLst>
                <p:tags r:id="rId56"/>
              </p:custDataLst>
            </p:nvPr>
          </p:nvSpPr>
          <p:spPr>
            <a:xfrm>
              <a:off x="3524250" y="2905125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7605" y="27627"/>
                  </a:lnTo>
                  <a:lnTo>
                    <a:pt x="22390" y="67805"/>
                  </a:lnTo>
                  <a:lnTo>
                    <a:pt x="38122" y="114449"/>
                  </a:lnTo>
                  <a:lnTo>
                    <a:pt x="52919" y="160886"/>
                  </a:lnTo>
                  <a:lnTo>
                    <a:pt x="57837" y="195226"/>
                  </a:lnTo>
                  <a:lnTo>
                    <a:pt x="666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>
              <p:custDataLst>
                <p:tags r:id="rId57"/>
              </p:custDataLst>
            </p:nvPr>
          </p:nvSpPr>
          <p:spPr>
            <a:xfrm>
              <a:off x="3533775" y="2809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>
              <p:custDataLst>
                <p:tags r:id="rId58"/>
              </p:custDataLst>
            </p:nvPr>
          </p:nvSpPr>
          <p:spPr>
            <a:xfrm>
              <a:off x="3657600" y="2895600"/>
              <a:ext cx="342901" cy="295276"/>
            </a:xfrm>
            <a:custGeom>
              <a:avLst/>
              <a:gdLst/>
              <a:ahLst/>
              <a:cxnLst/>
              <a:rect l="0" t="0" r="0" b="0"/>
              <a:pathLst>
                <a:path w="342901" h="295276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13257" y="67447"/>
                  </a:lnTo>
                  <a:lnTo>
                    <a:pt x="25510" y="111473"/>
                  </a:lnTo>
                  <a:lnTo>
                    <a:pt x="35299" y="154664"/>
                  </a:lnTo>
                  <a:lnTo>
                    <a:pt x="42603" y="198591"/>
                  </a:lnTo>
                  <a:lnTo>
                    <a:pt x="55385" y="243792"/>
                  </a:lnTo>
                  <a:lnTo>
                    <a:pt x="59188" y="254049"/>
                  </a:lnTo>
                  <a:lnTo>
                    <a:pt x="65196" y="264201"/>
                  </a:lnTo>
                  <a:lnTo>
                    <a:pt x="66383" y="271694"/>
                  </a:lnTo>
                  <a:lnTo>
                    <a:pt x="71728" y="230148"/>
                  </a:lnTo>
                  <a:lnTo>
                    <a:pt x="79932" y="195427"/>
                  </a:lnTo>
                  <a:lnTo>
                    <a:pt x="89065" y="153272"/>
                  </a:lnTo>
                  <a:lnTo>
                    <a:pt x="93418" y="112324"/>
                  </a:lnTo>
                  <a:lnTo>
                    <a:pt x="102492" y="69224"/>
                  </a:lnTo>
                  <a:lnTo>
                    <a:pt x="117592" y="32504"/>
                  </a:lnTo>
                  <a:lnTo>
                    <a:pt x="126700" y="22207"/>
                  </a:lnTo>
                  <a:lnTo>
                    <a:pt x="137802" y="15161"/>
                  </a:lnTo>
                  <a:lnTo>
                    <a:pt x="157012" y="11195"/>
                  </a:lnTo>
                  <a:lnTo>
                    <a:pt x="181283" y="11078"/>
                  </a:lnTo>
                  <a:lnTo>
                    <a:pt x="215523" y="22847"/>
                  </a:lnTo>
                  <a:lnTo>
                    <a:pt x="260328" y="60733"/>
                  </a:lnTo>
                  <a:lnTo>
                    <a:pt x="278335" y="80554"/>
                  </a:lnTo>
                  <a:lnTo>
                    <a:pt x="289785" y="106065"/>
                  </a:lnTo>
                  <a:lnTo>
                    <a:pt x="299609" y="152570"/>
                  </a:lnTo>
                  <a:lnTo>
                    <a:pt x="311655" y="197225"/>
                  </a:lnTo>
                  <a:lnTo>
                    <a:pt x="316356" y="218246"/>
                  </a:lnTo>
                  <a:lnTo>
                    <a:pt x="321630" y="237879"/>
                  </a:lnTo>
                  <a:lnTo>
                    <a:pt x="324822" y="279215"/>
                  </a:lnTo>
                  <a:lnTo>
                    <a:pt x="332039" y="292951"/>
                  </a:lnTo>
                  <a:lnTo>
                    <a:pt x="333543" y="293726"/>
                  </a:lnTo>
                  <a:lnTo>
                    <a:pt x="3429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59"/>
              </p:custDataLst>
            </p:nvPr>
          </p:nvSpPr>
          <p:spPr>
            <a:xfrm>
              <a:off x="3990975" y="2890568"/>
              <a:ext cx="426626" cy="527858"/>
            </a:xfrm>
            <a:custGeom>
              <a:avLst/>
              <a:gdLst/>
              <a:ahLst/>
              <a:cxnLst/>
              <a:rect l="0" t="0" r="0" b="0"/>
              <a:pathLst>
                <a:path w="426626" h="527858">
                  <a:moveTo>
                    <a:pt x="314325" y="100282"/>
                  </a:moveTo>
                  <a:lnTo>
                    <a:pt x="314325" y="100282"/>
                  </a:lnTo>
                  <a:lnTo>
                    <a:pt x="314325" y="87025"/>
                  </a:lnTo>
                  <a:lnTo>
                    <a:pt x="317147" y="80984"/>
                  </a:lnTo>
                  <a:lnTo>
                    <a:pt x="320871" y="74772"/>
                  </a:lnTo>
                  <a:lnTo>
                    <a:pt x="322526" y="68483"/>
                  </a:lnTo>
                  <a:lnTo>
                    <a:pt x="314072" y="36604"/>
                  </a:lnTo>
                  <a:lnTo>
                    <a:pt x="304123" y="16717"/>
                  </a:lnTo>
                  <a:lnTo>
                    <a:pt x="298149" y="10225"/>
                  </a:lnTo>
                  <a:lnTo>
                    <a:pt x="282535" y="660"/>
                  </a:lnTo>
                  <a:lnTo>
                    <a:pt x="278315" y="0"/>
                  </a:lnTo>
                  <a:lnTo>
                    <a:pt x="250647" y="5509"/>
                  </a:lnTo>
                  <a:lnTo>
                    <a:pt x="215606" y="22286"/>
                  </a:lnTo>
                  <a:lnTo>
                    <a:pt x="190442" y="46854"/>
                  </a:lnTo>
                  <a:lnTo>
                    <a:pt x="152395" y="93070"/>
                  </a:lnTo>
                  <a:lnTo>
                    <a:pt x="132056" y="129314"/>
                  </a:lnTo>
                  <a:lnTo>
                    <a:pt x="125451" y="160501"/>
                  </a:lnTo>
                  <a:lnTo>
                    <a:pt x="125365" y="185858"/>
                  </a:lnTo>
                  <a:lnTo>
                    <a:pt x="129096" y="200405"/>
                  </a:lnTo>
                  <a:lnTo>
                    <a:pt x="137104" y="211103"/>
                  </a:lnTo>
                  <a:lnTo>
                    <a:pt x="146660" y="220444"/>
                  </a:lnTo>
                  <a:lnTo>
                    <a:pt x="154435" y="231651"/>
                  </a:lnTo>
                  <a:lnTo>
                    <a:pt x="161165" y="235487"/>
                  </a:lnTo>
                  <a:lnTo>
                    <a:pt x="199561" y="241642"/>
                  </a:lnTo>
                  <a:lnTo>
                    <a:pt x="228462" y="239886"/>
                  </a:lnTo>
                  <a:lnTo>
                    <a:pt x="266673" y="229811"/>
                  </a:lnTo>
                  <a:lnTo>
                    <a:pt x="303736" y="210025"/>
                  </a:lnTo>
                  <a:lnTo>
                    <a:pt x="332537" y="182911"/>
                  </a:lnTo>
                  <a:lnTo>
                    <a:pt x="357410" y="144521"/>
                  </a:lnTo>
                  <a:lnTo>
                    <a:pt x="368383" y="111960"/>
                  </a:lnTo>
                  <a:lnTo>
                    <a:pt x="369043" y="99122"/>
                  </a:lnTo>
                  <a:lnTo>
                    <a:pt x="361654" y="75338"/>
                  </a:lnTo>
                  <a:lnTo>
                    <a:pt x="357232" y="68735"/>
                  </a:lnTo>
                  <a:lnTo>
                    <a:pt x="351739" y="65095"/>
                  </a:lnTo>
                  <a:lnTo>
                    <a:pt x="348793" y="64124"/>
                  </a:lnTo>
                  <a:lnTo>
                    <a:pt x="346828" y="62418"/>
                  </a:lnTo>
                  <a:lnTo>
                    <a:pt x="344064" y="57078"/>
                  </a:lnTo>
                  <a:lnTo>
                    <a:pt x="343676" y="57721"/>
                  </a:lnTo>
                  <a:lnTo>
                    <a:pt x="342946" y="80235"/>
                  </a:lnTo>
                  <a:lnTo>
                    <a:pt x="351105" y="126461"/>
                  </a:lnTo>
                  <a:lnTo>
                    <a:pt x="362147" y="161779"/>
                  </a:lnTo>
                  <a:lnTo>
                    <a:pt x="373768" y="199054"/>
                  </a:lnTo>
                  <a:lnTo>
                    <a:pt x="383913" y="241966"/>
                  </a:lnTo>
                  <a:lnTo>
                    <a:pt x="398679" y="283138"/>
                  </a:lnTo>
                  <a:lnTo>
                    <a:pt x="411403" y="322149"/>
                  </a:lnTo>
                  <a:lnTo>
                    <a:pt x="421876" y="360518"/>
                  </a:lnTo>
                  <a:lnTo>
                    <a:pt x="426625" y="393642"/>
                  </a:lnTo>
                  <a:lnTo>
                    <a:pt x="422976" y="423565"/>
                  </a:lnTo>
                  <a:lnTo>
                    <a:pt x="415179" y="440108"/>
                  </a:lnTo>
                  <a:lnTo>
                    <a:pt x="387869" y="473031"/>
                  </a:lnTo>
                  <a:lnTo>
                    <a:pt x="361163" y="490597"/>
                  </a:lnTo>
                  <a:lnTo>
                    <a:pt x="323029" y="507561"/>
                  </a:lnTo>
                  <a:lnTo>
                    <a:pt x="278216" y="520936"/>
                  </a:lnTo>
                  <a:lnTo>
                    <a:pt x="231424" y="526545"/>
                  </a:lnTo>
                  <a:lnTo>
                    <a:pt x="197047" y="527857"/>
                  </a:lnTo>
                  <a:lnTo>
                    <a:pt x="161660" y="527382"/>
                  </a:lnTo>
                  <a:lnTo>
                    <a:pt x="128293" y="523643"/>
                  </a:lnTo>
                  <a:lnTo>
                    <a:pt x="84815" y="510532"/>
                  </a:lnTo>
                  <a:lnTo>
                    <a:pt x="40860" y="480592"/>
                  </a:lnTo>
                  <a:lnTo>
                    <a:pt x="0" y="44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"/>
          <p:cNvGrpSpPr/>
          <p:nvPr/>
        </p:nvGrpSpPr>
        <p:grpSpPr>
          <a:xfrm>
            <a:off x="5153025" y="3771900"/>
            <a:ext cx="857251" cy="371476"/>
            <a:chOff x="5153025" y="3771900"/>
            <a:chExt cx="857251" cy="371476"/>
          </a:xfrm>
        </p:grpSpPr>
        <p:sp>
          <p:nvSpPr>
            <p:cNvPr id="15" name="SMARTInkShape-11"/>
            <p:cNvSpPr/>
            <p:nvPr>
              <p:custDataLst>
                <p:tags r:id="rId45"/>
              </p:custDataLst>
            </p:nvPr>
          </p:nvSpPr>
          <p:spPr>
            <a:xfrm>
              <a:off x="5286375" y="3771900"/>
              <a:ext cx="28576" cy="371476"/>
            </a:xfrm>
            <a:custGeom>
              <a:avLst/>
              <a:gdLst/>
              <a:ahLst/>
              <a:cxnLst/>
              <a:rect l="0" t="0" r="0" b="0"/>
              <a:pathLst>
                <a:path w="28576" h="371476">
                  <a:moveTo>
                    <a:pt x="0" y="0"/>
                  </a:moveTo>
                  <a:lnTo>
                    <a:pt x="0" y="0"/>
                  </a:lnTo>
                  <a:lnTo>
                    <a:pt x="0" y="40719"/>
                  </a:lnTo>
                  <a:lnTo>
                    <a:pt x="0" y="86070"/>
                  </a:lnTo>
                  <a:lnTo>
                    <a:pt x="1059" y="131497"/>
                  </a:lnTo>
                  <a:lnTo>
                    <a:pt x="6546" y="169725"/>
                  </a:lnTo>
                  <a:lnTo>
                    <a:pt x="8642" y="213037"/>
                  </a:lnTo>
                  <a:lnTo>
                    <a:pt x="10322" y="252094"/>
                  </a:lnTo>
                  <a:lnTo>
                    <a:pt x="17012" y="294271"/>
                  </a:lnTo>
                  <a:lnTo>
                    <a:pt x="25328" y="341709"/>
                  </a:lnTo>
                  <a:lnTo>
                    <a:pt x="28575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>
              <p:custDataLst>
                <p:tags r:id="rId46"/>
              </p:custDataLst>
            </p:nvPr>
          </p:nvSpPr>
          <p:spPr>
            <a:xfrm>
              <a:off x="5153025" y="3773179"/>
              <a:ext cx="371476" cy="351147"/>
            </a:xfrm>
            <a:custGeom>
              <a:avLst/>
              <a:gdLst/>
              <a:ahLst/>
              <a:cxnLst/>
              <a:rect l="0" t="0" r="0" b="0"/>
              <a:pathLst>
                <a:path w="371476" h="351147">
                  <a:moveTo>
                    <a:pt x="0" y="103496"/>
                  </a:moveTo>
                  <a:lnTo>
                    <a:pt x="0" y="103496"/>
                  </a:lnTo>
                  <a:lnTo>
                    <a:pt x="0" y="89307"/>
                  </a:lnTo>
                  <a:lnTo>
                    <a:pt x="1059" y="87686"/>
                  </a:lnTo>
                  <a:lnTo>
                    <a:pt x="2822" y="86606"/>
                  </a:lnTo>
                  <a:lnTo>
                    <a:pt x="5057" y="85886"/>
                  </a:lnTo>
                  <a:lnTo>
                    <a:pt x="22120" y="71452"/>
                  </a:lnTo>
                  <a:lnTo>
                    <a:pt x="68737" y="38469"/>
                  </a:lnTo>
                  <a:lnTo>
                    <a:pt x="112787" y="21899"/>
                  </a:lnTo>
                  <a:lnTo>
                    <a:pt x="149717" y="11703"/>
                  </a:lnTo>
                  <a:lnTo>
                    <a:pt x="188529" y="3038"/>
                  </a:lnTo>
                  <a:lnTo>
                    <a:pt x="232015" y="0"/>
                  </a:lnTo>
                  <a:lnTo>
                    <a:pt x="271122" y="159"/>
                  </a:lnTo>
                  <a:lnTo>
                    <a:pt x="313317" y="9157"/>
                  </a:lnTo>
                  <a:lnTo>
                    <a:pt x="347170" y="21126"/>
                  </a:lnTo>
                  <a:lnTo>
                    <a:pt x="358203" y="30198"/>
                  </a:lnTo>
                  <a:lnTo>
                    <a:pt x="365577" y="41286"/>
                  </a:lnTo>
                  <a:lnTo>
                    <a:pt x="369727" y="59428"/>
                  </a:lnTo>
                  <a:lnTo>
                    <a:pt x="370698" y="71916"/>
                  </a:lnTo>
                  <a:lnTo>
                    <a:pt x="367782" y="78209"/>
                  </a:lnTo>
                  <a:lnTo>
                    <a:pt x="336691" y="109861"/>
                  </a:lnTo>
                  <a:lnTo>
                    <a:pt x="295969" y="135249"/>
                  </a:lnTo>
                  <a:lnTo>
                    <a:pt x="259615" y="153239"/>
                  </a:lnTo>
                  <a:lnTo>
                    <a:pt x="212227" y="169335"/>
                  </a:lnTo>
                  <a:lnTo>
                    <a:pt x="171979" y="182706"/>
                  </a:lnTo>
                  <a:lnTo>
                    <a:pt x="124930" y="188967"/>
                  </a:lnTo>
                  <a:lnTo>
                    <a:pt x="116400" y="189171"/>
                  </a:lnTo>
                  <a:lnTo>
                    <a:pt x="127742" y="189217"/>
                  </a:lnTo>
                  <a:lnTo>
                    <a:pt x="133679" y="192041"/>
                  </a:lnTo>
                  <a:lnTo>
                    <a:pt x="136744" y="194276"/>
                  </a:lnTo>
                  <a:lnTo>
                    <a:pt x="156873" y="199980"/>
                  </a:lnTo>
                  <a:lnTo>
                    <a:pt x="202923" y="234468"/>
                  </a:lnTo>
                  <a:lnTo>
                    <a:pt x="226636" y="248489"/>
                  </a:lnTo>
                  <a:lnTo>
                    <a:pt x="274066" y="284657"/>
                  </a:lnTo>
                  <a:lnTo>
                    <a:pt x="320549" y="323875"/>
                  </a:lnTo>
                  <a:lnTo>
                    <a:pt x="361109" y="348250"/>
                  </a:lnTo>
                  <a:lnTo>
                    <a:pt x="371475" y="351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>
              <p:custDataLst>
                <p:tags r:id="rId47"/>
              </p:custDataLst>
            </p:nvPr>
          </p:nvSpPr>
          <p:spPr>
            <a:xfrm>
              <a:off x="5524500" y="3897268"/>
              <a:ext cx="198563" cy="202755"/>
            </a:xfrm>
            <a:custGeom>
              <a:avLst/>
              <a:gdLst/>
              <a:ahLst/>
              <a:cxnLst/>
              <a:rect l="0" t="0" r="0" b="0"/>
              <a:pathLst>
                <a:path w="198563" h="202755">
                  <a:moveTo>
                    <a:pt x="57150" y="55607"/>
                  </a:moveTo>
                  <a:lnTo>
                    <a:pt x="57150" y="55607"/>
                  </a:lnTo>
                  <a:lnTo>
                    <a:pt x="52094" y="60663"/>
                  </a:lnTo>
                  <a:lnTo>
                    <a:pt x="49611" y="65968"/>
                  </a:lnTo>
                  <a:lnTo>
                    <a:pt x="44977" y="91794"/>
                  </a:lnTo>
                  <a:lnTo>
                    <a:pt x="42685" y="95607"/>
                  </a:lnTo>
                  <a:lnTo>
                    <a:pt x="39459" y="116142"/>
                  </a:lnTo>
                  <a:lnTo>
                    <a:pt x="47880" y="162325"/>
                  </a:lnTo>
                  <a:lnTo>
                    <a:pt x="52325" y="171124"/>
                  </a:lnTo>
                  <a:lnTo>
                    <a:pt x="70347" y="190883"/>
                  </a:lnTo>
                  <a:lnTo>
                    <a:pt x="93604" y="202538"/>
                  </a:lnTo>
                  <a:lnTo>
                    <a:pt x="105455" y="202754"/>
                  </a:lnTo>
                  <a:lnTo>
                    <a:pt x="149265" y="185475"/>
                  </a:lnTo>
                  <a:lnTo>
                    <a:pt x="168287" y="171109"/>
                  </a:lnTo>
                  <a:lnTo>
                    <a:pt x="193118" y="126608"/>
                  </a:lnTo>
                  <a:lnTo>
                    <a:pt x="197979" y="106748"/>
                  </a:lnTo>
                  <a:lnTo>
                    <a:pt x="198562" y="74528"/>
                  </a:lnTo>
                  <a:lnTo>
                    <a:pt x="186714" y="40133"/>
                  </a:lnTo>
                  <a:lnTo>
                    <a:pt x="167506" y="20801"/>
                  </a:lnTo>
                  <a:lnTo>
                    <a:pt x="146762" y="6724"/>
                  </a:lnTo>
                  <a:lnTo>
                    <a:pt x="122155" y="906"/>
                  </a:lnTo>
                  <a:lnTo>
                    <a:pt x="79908" y="0"/>
                  </a:lnTo>
                  <a:lnTo>
                    <a:pt x="37124" y="11778"/>
                  </a:lnTo>
                  <a:lnTo>
                    <a:pt x="19349" y="20866"/>
                  </a:lnTo>
                  <a:lnTo>
                    <a:pt x="0" y="36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>
              <p:custDataLst>
                <p:tags r:id="rId48"/>
              </p:custDataLst>
            </p:nvPr>
          </p:nvSpPr>
          <p:spPr>
            <a:xfrm>
              <a:off x="5838825" y="3790950"/>
              <a:ext cx="28576" cy="304801"/>
            </a:xfrm>
            <a:custGeom>
              <a:avLst/>
              <a:gdLst/>
              <a:ahLst/>
              <a:cxnLst/>
              <a:rect l="0" t="0" r="0" b="0"/>
              <a:pathLst>
                <a:path w="28576" h="304801">
                  <a:moveTo>
                    <a:pt x="0" y="0"/>
                  </a:moveTo>
                  <a:lnTo>
                    <a:pt x="0" y="0"/>
                  </a:lnTo>
                  <a:lnTo>
                    <a:pt x="1059" y="42815"/>
                  </a:lnTo>
                  <a:lnTo>
                    <a:pt x="8201" y="86346"/>
                  </a:lnTo>
                  <a:lnTo>
                    <a:pt x="9351" y="133432"/>
                  </a:lnTo>
                  <a:lnTo>
                    <a:pt x="9491" y="176523"/>
                  </a:lnTo>
                  <a:lnTo>
                    <a:pt x="10577" y="217137"/>
                  </a:lnTo>
                  <a:lnTo>
                    <a:pt x="18167" y="259901"/>
                  </a:lnTo>
                  <a:lnTo>
                    <a:pt x="19846" y="278209"/>
                  </a:lnTo>
                  <a:lnTo>
                    <a:pt x="2857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/>
            <p:cNvSpPr/>
            <p:nvPr>
              <p:custDataLst>
                <p:tags r:id="rId49"/>
              </p:custDataLst>
            </p:nvPr>
          </p:nvSpPr>
          <p:spPr>
            <a:xfrm>
              <a:off x="5953125" y="3810000"/>
              <a:ext cx="57151" cy="284247"/>
            </a:xfrm>
            <a:custGeom>
              <a:avLst/>
              <a:gdLst/>
              <a:ahLst/>
              <a:cxnLst/>
              <a:rect l="0" t="0" r="0" b="0"/>
              <a:pathLst>
                <a:path w="57151" h="284247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17610" y="50113"/>
                  </a:lnTo>
                  <a:lnTo>
                    <a:pt x="25312" y="92763"/>
                  </a:lnTo>
                  <a:lnTo>
                    <a:pt x="27931" y="135681"/>
                  </a:lnTo>
                  <a:lnTo>
                    <a:pt x="33504" y="179554"/>
                  </a:lnTo>
                  <a:lnTo>
                    <a:pt x="42753" y="224743"/>
                  </a:lnTo>
                  <a:lnTo>
                    <a:pt x="48398" y="262231"/>
                  </a:lnTo>
                  <a:lnTo>
                    <a:pt x="56242" y="275915"/>
                  </a:lnTo>
                  <a:lnTo>
                    <a:pt x="57030" y="284246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"/>
          <p:cNvGrpSpPr/>
          <p:nvPr/>
        </p:nvGrpSpPr>
        <p:grpSpPr>
          <a:xfrm>
            <a:off x="6343650" y="3724456"/>
            <a:ext cx="2436468" cy="406970"/>
            <a:chOff x="6343650" y="3724456"/>
            <a:chExt cx="2436468" cy="406970"/>
          </a:xfrm>
        </p:grpSpPr>
        <p:sp>
          <p:nvSpPr>
            <p:cNvPr id="21" name="SMARTInkShape-16"/>
            <p:cNvSpPr/>
            <p:nvPr>
              <p:custDataLst>
                <p:tags r:id="rId34"/>
              </p:custDataLst>
            </p:nvPr>
          </p:nvSpPr>
          <p:spPr>
            <a:xfrm>
              <a:off x="6429375" y="3848100"/>
              <a:ext cx="47626" cy="247651"/>
            </a:xfrm>
            <a:custGeom>
              <a:avLst/>
              <a:gdLst/>
              <a:ahLst/>
              <a:cxnLst/>
              <a:rect l="0" t="0" r="0" b="0"/>
              <a:pathLst>
                <a:path w="47626" h="2476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7" y="22390"/>
                  </a:lnTo>
                  <a:lnTo>
                    <a:pt x="14189" y="67804"/>
                  </a:lnTo>
                  <a:lnTo>
                    <a:pt x="25949" y="109732"/>
                  </a:lnTo>
                  <a:lnTo>
                    <a:pt x="30620" y="138699"/>
                  </a:lnTo>
                  <a:lnTo>
                    <a:pt x="35884" y="163510"/>
                  </a:lnTo>
                  <a:lnTo>
                    <a:pt x="40266" y="188147"/>
                  </a:lnTo>
                  <a:lnTo>
                    <a:pt x="46171" y="210379"/>
                  </a:lnTo>
                  <a:lnTo>
                    <a:pt x="476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/>
            <p:cNvSpPr/>
            <p:nvPr>
              <p:custDataLst>
                <p:tags r:id="rId35"/>
              </p:custDataLst>
            </p:nvPr>
          </p:nvSpPr>
          <p:spPr>
            <a:xfrm>
              <a:off x="6343650" y="3792459"/>
              <a:ext cx="350852" cy="338967"/>
            </a:xfrm>
            <a:custGeom>
              <a:avLst/>
              <a:gdLst/>
              <a:ahLst/>
              <a:cxnLst/>
              <a:rect l="0" t="0" r="0" b="0"/>
              <a:pathLst>
                <a:path w="350852" h="338967">
                  <a:moveTo>
                    <a:pt x="0" y="74691"/>
                  </a:moveTo>
                  <a:lnTo>
                    <a:pt x="0" y="74691"/>
                  </a:lnTo>
                  <a:lnTo>
                    <a:pt x="7604" y="66028"/>
                  </a:lnTo>
                  <a:lnTo>
                    <a:pt x="22390" y="44100"/>
                  </a:lnTo>
                  <a:lnTo>
                    <a:pt x="67804" y="18936"/>
                  </a:lnTo>
                  <a:lnTo>
                    <a:pt x="95585" y="6195"/>
                  </a:lnTo>
                  <a:lnTo>
                    <a:pt x="139962" y="13"/>
                  </a:lnTo>
                  <a:lnTo>
                    <a:pt x="169528" y="0"/>
                  </a:lnTo>
                  <a:lnTo>
                    <a:pt x="205704" y="11808"/>
                  </a:lnTo>
                  <a:lnTo>
                    <a:pt x="220170" y="20899"/>
                  </a:lnTo>
                  <a:lnTo>
                    <a:pt x="231159" y="35352"/>
                  </a:lnTo>
                  <a:lnTo>
                    <a:pt x="236062" y="47983"/>
                  </a:lnTo>
                  <a:lnTo>
                    <a:pt x="234386" y="57882"/>
                  </a:lnTo>
                  <a:lnTo>
                    <a:pt x="220700" y="94232"/>
                  </a:lnTo>
                  <a:lnTo>
                    <a:pt x="183521" y="138387"/>
                  </a:lnTo>
                  <a:lnTo>
                    <a:pt x="169382" y="150008"/>
                  </a:lnTo>
                  <a:lnTo>
                    <a:pt x="154610" y="157332"/>
                  </a:lnTo>
                  <a:lnTo>
                    <a:pt x="145193" y="159807"/>
                  </a:lnTo>
                  <a:lnTo>
                    <a:pt x="145479" y="160010"/>
                  </a:lnTo>
                  <a:lnTo>
                    <a:pt x="148618" y="160235"/>
                  </a:lnTo>
                  <a:lnTo>
                    <a:pt x="192276" y="145217"/>
                  </a:lnTo>
                  <a:lnTo>
                    <a:pt x="231773" y="139304"/>
                  </a:lnTo>
                  <a:lnTo>
                    <a:pt x="254352" y="136217"/>
                  </a:lnTo>
                  <a:lnTo>
                    <a:pt x="294718" y="142857"/>
                  </a:lnTo>
                  <a:lnTo>
                    <a:pt x="328209" y="154361"/>
                  </a:lnTo>
                  <a:lnTo>
                    <a:pt x="339192" y="163369"/>
                  </a:lnTo>
                  <a:lnTo>
                    <a:pt x="346544" y="174428"/>
                  </a:lnTo>
                  <a:lnTo>
                    <a:pt x="350682" y="192555"/>
                  </a:lnTo>
                  <a:lnTo>
                    <a:pt x="350851" y="211331"/>
                  </a:lnTo>
                  <a:lnTo>
                    <a:pt x="347139" y="223967"/>
                  </a:lnTo>
                  <a:lnTo>
                    <a:pt x="328987" y="248037"/>
                  </a:lnTo>
                  <a:lnTo>
                    <a:pt x="293350" y="277012"/>
                  </a:lnTo>
                  <a:lnTo>
                    <a:pt x="257780" y="296681"/>
                  </a:lnTo>
                  <a:lnTo>
                    <a:pt x="215256" y="314855"/>
                  </a:lnTo>
                  <a:lnTo>
                    <a:pt x="175375" y="327414"/>
                  </a:lnTo>
                  <a:lnTo>
                    <a:pt x="137806" y="336779"/>
                  </a:lnTo>
                  <a:lnTo>
                    <a:pt x="107153" y="338966"/>
                  </a:lnTo>
                  <a:lnTo>
                    <a:pt x="85254" y="333382"/>
                  </a:lnTo>
                  <a:lnTo>
                    <a:pt x="75638" y="327954"/>
                  </a:lnTo>
                  <a:lnTo>
                    <a:pt x="64274" y="313891"/>
                  </a:lnTo>
                  <a:lnTo>
                    <a:pt x="60316" y="302358"/>
                  </a:lnTo>
                  <a:lnTo>
                    <a:pt x="57150" y="28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/>
            <p:cNvSpPr/>
            <p:nvPr>
              <p:custDataLst>
                <p:tags r:id="rId36"/>
              </p:custDataLst>
            </p:nvPr>
          </p:nvSpPr>
          <p:spPr>
            <a:xfrm>
              <a:off x="6792686" y="3848657"/>
              <a:ext cx="189140" cy="189944"/>
            </a:xfrm>
            <a:custGeom>
              <a:avLst/>
              <a:gdLst/>
              <a:ahLst/>
              <a:cxnLst/>
              <a:rect l="0" t="0" r="0" b="0"/>
              <a:pathLst>
                <a:path w="189140" h="189944">
                  <a:moveTo>
                    <a:pt x="151039" y="75643"/>
                  </a:moveTo>
                  <a:lnTo>
                    <a:pt x="151039" y="75643"/>
                  </a:lnTo>
                  <a:lnTo>
                    <a:pt x="151039" y="67442"/>
                  </a:lnTo>
                  <a:lnTo>
                    <a:pt x="144493" y="58775"/>
                  </a:lnTo>
                  <a:lnTo>
                    <a:pt x="141339" y="49949"/>
                  </a:lnTo>
                  <a:lnTo>
                    <a:pt x="115703" y="18488"/>
                  </a:lnTo>
                  <a:lnTo>
                    <a:pt x="114782" y="15315"/>
                  </a:lnTo>
                  <a:lnTo>
                    <a:pt x="108114" y="8966"/>
                  </a:lnTo>
                  <a:lnTo>
                    <a:pt x="99152" y="3676"/>
                  </a:lnTo>
                  <a:lnTo>
                    <a:pt x="87100" y="697"/>
                  </a:lnTo>
                  <a:lnTo>
                    <a:pt x="76408" y="0"/>
                  </a:lnTo>
                  <a:lnTo>
                    <a:pt x="67422" y="2513"/>
                  </a:lnTo>
                  <a:lnTo>
                    <a:pt x="24808" y="26021"/>
                  </a:lnTo>
                  <a:lnTo>
                    <a:pt x="16267" y="36303"/>
                  </a:lnTo>
                  <a:lnTo>
                    <a:pt x="11765" y="47928"/>
                  </a:lnTo>
                  <a:lnTo>
                    <a:pt x="174" y="91568"/>
                  </a:lnTo>
                  <a:lnTo>
                    <a:pt x="0" y="116928"/>
                  </a:lnTo>
                  <a:lnTo>
                    <a:pt x="11937" y="148670"/>
                  </a:lnTo>
                  <a:lnTo>
                    <a:pt x="21041" y="162662"/>
                  </a:lnTo>
                  <a:lnTo>
                    <a:pt x="35499" y="173511"/>
                  </a:lnTo>
                  <a:lnTo>
                    <a:pt x="53187" y="178371"/>
                  </a:lnTo>
                  <a:lnTo>
                    <a:pt x="62746" y="176686"/>
                  </a:lnTo>
                  <a:lnTo>
                    <a:pt x="71581" y="173468"/>
                  </a:lnTo>
                  <a:lnTo>
                    <a:pt x="82563" y="172037"/>
                  </a:lnTo>
                  <a:lnTo>
                    <a:pt x="94500" y="165757"/>
                  </a:lnTo>
                  <a:lnTo>
                    <a:pt x="105802" y="155910"/>
                  </a:lnTo>
                  <a:lnTo>
                    <a:pt x="139296" y="113609"/>
                  </a:lnTo>
                  <a:lnTo>
                    <a:pt x="145820" y="99925"/>
                  </a:lnTo>
                  <a:lnTo>
                    <a:pt x="157127" y="54295"/>
                  </a:lnTo>
                  <a:lnTo>
                    <a:pt x="160431" y="7709"/>
                  </a:lnTo>
                  <a:lnTo>
                    <a:pt x="160552" y="169"/>
                  </a:lnTo>
                  <a:lnTo>
                    <a:pt x="160564" y="42271"/>
                  </a:lnTo>
                  <a:lnTo>
                    <a:pt x="163386" y="76577"/>
                  </a:lnTo>
                  <a:lnTo>
                    <a:pt x="169207" y="122332"/>
                  </a:lnTo>
                  <a:lnTo>
                    <a:pt x="170886" y="144275"/>
                  </a:lnTo>
                  <a:lnTo>
                    <a:pt x="179767" y="175882"/>
                  </a:lnTo>
                  <a:lnTo>
                    <a:pt x="189139" y="189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>
              <p:custDataLst>
                <p:tags r:id="rId37"/>
              </p:custDataLst>
            </p:nvPr>
          </p:nvSpPr>
          <p:spPr>
            <a:xfrm>
              <a:off x="7052912" y="3843639"/>
              <a:ext cx="195614" cy="230694"/>
            </a:xfrm>
            <a:custGeom>
              <a:avLst/>
              <a:gdLst/>
              <a:ahLst/>
              <a:cxnLst/>
              <a:rect l="0" t="0" r="0" b="0"/>
              <a:pathLst>
                <a:path w="195614" h="230694">
                  <a:moveTo>
                    <a:pt x="147988" y="52086"/>
                  </a:moveTo>
                  <a:lnTo>
                    <a:pt x="147988" y="52086"/>
                  </a:lnTo>
                  <a:lnTo>
                    <a:pt x="147988" y="57142"/>
                  </a:lnTo>
                  <a:lnTo>
                    <a:pt x="156925" y="89671"/>
                  </a:lnTo>
                  <a:lnTo>
                    <a:pt x="157121" y="93018"/>
                  </a:lnTo>
                  <a:lnTo>
                    <a:pt x="158310" y="95249"/>
                  </a:lnTo>
                  <a:lnTo>
                    <a:pt x="160161" y="96736"/>
                  </a:lnTo>
                  <a:lnTo>
                    <a:pt x="162454" y="97728"/>
                  </a:lnTo>
                  <a:lnTo>
                    <a:pt x="163982" y="99447"/>
                  </a:lnTo>
                  <a:lnTo>
                    <a:pt x="166919" y="108792"/>
                  </a:lnTo>
                  <a:lnTo>
                    <a:pt x="167027" y="95940"/>
                  </a:lnTo>
                  <a:lnTo>
                    <a:pt x="155279" y="54637"/>
                  </a:lnTo>
                  <a:lnTo>
                    <a:pt x="140285" y="30001"/>
                  </a:lnTo>
                  <a:lnTo>
                    <a:pt x="112467" y="11247"/>
                  </a:lnTo>
                  <a:lnTo>
                    <a:pt x="74910" y="0"/>
                  </a:lnTo>
                  <a:lnTo>
                    <a:pt x="62240" y="9"/>
                  </a:lnTo>
                  <a:lnTo>
                    <a:pt x="50611" y="3541"/>
                  </a:lnTo>
                  <a:lnTo>
                    <a:pt x="34522" y="14431"/>
                  </a:lnTo>
                  <a:lnTo>
                    <a:pt x="27709" y="21592"/>
                  </a:lnTo>
                  <a:lnTo>
                    <a:pt x="11512" y="49495"/>
                  </a:lnTo>
                  <a:lnTo>
                    <a:pt x="3133" y="91099"/>
                  </a:lnTo>
                  <a:lnTo>
                    <a:pt x="0" y="108583"/>
                  </a:lnTo>
                  <a:lnTo>
                    <a:pt x="4231" y="148713"/>
                  </a:lnTo>
                  <a:lnTo>
                    <a:pt x="14965" y="176319"/>
                  </a:lnTo>
                  <a:lnTo>
                    <a:pt x="36135" y="205689"/>
                  </a:lnTo>
                  <a:lnTo>
                    <a:pt x="53463" y="221070"/>
                  </a:lnTo>
                  <a:lnTo>
                    <a:pt x="65760" y="227732"/>
                  </a:lnTo>
                  <a:lnTo>
                    <a:pt x="78281" y="230693"/>
                  </a:lnTo>
                  <a:lnTo>
                    <a:pt x="102287" y="227303"/>
                  </a:lnTo>
                  <a:lnTo>
                    <a:pt x="132297" y="215617"/>
                  </a:lnTo>
                  <a:lnTo>
                    <a:pt x="177006" y="187986"/>
                  </a:lnTo>
                  <a:lnTo>
                    <a:pt x="195613" y="175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>
              <p:custDataLst>
                <p:tags r:id="rId38"/>
              </p:custDataLst>
            </p:nvPr>
          </p:nvSpPr>
          <p:spPr>
            <a:xfrm>
              <a:off x="7372350" y="3781425"/>
              <a:ext cx="28576" cy="257176"/>
            </a:xfrm>
            <a:custGeom>
              <a:avLst/>
              <a:gdLst/>
              <a:ahLst/>
              <a:cxnLst/>
              <a:rect l="0" t="0" r="0" b="0"/>
              <a:pathLst>
                <a:path w="28576" h="2571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937" y="60242"/>
                  </a:lnTo>
                  <a:lnTo>
                    <a:pt x="14466" y="100917"/>
                  </a:lnTo>
                  <a:lnTo>
                    <a:pt x="19203" y="143171"/>
                  </a:lnTo>
                  <a:lnTo>
                    <a:pt x="26411" y="185541"/>
                  </a:lnTo>
                  <a:lnTo>
                    <a:pt x="28385" y="232882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/>
            <p:cNvSpPr/>
            <p:nvPr>
              <p:custDataLst>
                <p:tags r:id="rId39"/>
              </p:custDataLst>
            </p:nvPr>
          </p:nvSpPr>
          <p:spPr>
            <a:xfrm>
              <a:off x="7353872" y="3790950"/>
              <a:ext cx="180404" cy="247651"/>
            </a:xfrm>
            <a:custGeom>
              <a:avLst/>
              <a:gdLst/>
              <a:ahLst/>
              <a:cxnLst/>
              <a:rect l="0" t="0" r="0" b="0"/>
              <a:pathLst>
                <a:path w="180404" h="247651">
                  <a:moveTo>
                    <a:pt x="151828" y="0"/>
                  </a:moveTo>
                  <a:lnTo>
                    <a:pt x="151828" y="0"/>
                  </a:lnTo>
                  <a:lnTo>
                    <a:pt x="151828" y="14189"/>
                  </a:lnTo>
                  <a:lnTo>
                    <a:pt x="132530" y="57456"/>
                  </a:lnTo>
                  <a:lnTo>
                    <a:pt x="103346" y="102816"/>
                  </a:lnTo>
                  <a:lnTo>
                    <a:pt x="66027" y="139881"/>
                  </a:lnTo>
                  <a:lnTo>
                    <a:pt x="19313" y="168550"/>
                  </a:lnTo>
                  <a:lnTo>
                    <a:pt x="0" y="171400"/>
                  </a:lnTo>
                  <a:lnTo>
                    <a:pt x="4654" y="166379"/>
                  </a:lnTo>
                  <a:lnTo>
                    <a:pt x="9865" y="163904"/>
                  </a:lnTo>
                  <a:lnTo>
                    <a:pt x="21833" y="162316"/>
                  </a:lnTo>
                  <a:lnTo>
                    <a:pt x="47913" y="172338"/>
                  </a:lnTo>
                  <a:lnTo>
                    <a:pt x="91553" y="193727"/>
                  </a:lnTo>
                  <a:lnTo>
                    <a:pt x="135956" y="215903"/>
                  </a:lnTo>
                  <a:lnTo>
                    <a:pt x="153946" y="226484"/>
                  </a:lnTo>
                  <a:lnTo>
                    <a:pt x="166449" y="240438"/>
                  </a:lnTo>
                  <a:lnTo>
                    <a:pt x="18040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/>
            <p:cNvSpPr/>
            <p:nvPr>
              <p:custDataLst>
                <p:tags r:id="rId40"/>
              </p:custDataLst>
            </p:nvPr>
          </p:nvSpPr>
          <p:spPr>
            <a:xfrm>
              <a:off x="7572375" y="3857625"/>
              <a:ext cx="276226" cy="199846"/>
            </a:xfrm>
            <a:custGeom>
              <a:avLst/>
              <a:gdLst/>
              <a:ahLst/>
              <a:cxnLst/>
              <a:rect l="0" t="0" r="0" b="0"/>
              <a:pathLst>
                <a:path w="276226" h="199846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7604" y="51989"/>
                  </a:lnTo>
                  <a:lnTo>
                    <a:pt x="15188" y="62912"/>
                  </a:lnTo>
                  <a:lnTo>
                    <a:pt x="35196" y="108306"/>
                  </a:lnTo>
                  <a:lnTo>
                    <a:pt x="44856" y="130598"/>
                  </a:lnTo>
                  <a:lnTo>
                    <a:pt x="47453" y="138477"/>
                  </a:lnTo>
                  <a:lnTo>
                    <a:pt x="66153" y="161354"/>
                  </a:lnTo>
                  <a:lnTo>
                    <a:pt x="71577" y="161756"/>
                  </a:lnTo>
                  <a:lnTo>
                    <a:pt x="73118" y="160754"/>
                  </a:lnTo>
                  <a:lnTo>
                    <a:pt x="74146" y="159028"/>
                  </a:lnTo>
                  <a:lnTo>
                    <a:pt x="75592" y="151542"/>
                  </a:lnTo>
                  <a:lnTo>
                    <a:pt x="76176" y="109662"/>
                  </a:lnTo>
                  <a:lnTo>
                    <a:pt x="77251" y="85409"/>
                  </a:lnTo>
                  <a:lnTo>
                    <a:pt x="87959" y="38267"/>
                  </a:lnTo>
                  <a:lnTo>
                    <a:pt x="94824" y="11974"/>
                  </a:lnTo>
                  <a:lnTo>
                    <a:pt x="96024" y="11157"/>
                  </a:lnTo>
                  <a:lnTo>
                    <a:pt x="100180" y="10251"/>
                  </a:lnTo>
                  <a:lnTo>
                    <a:pt x="105555" y="12670"/>
                  </a:lnTo>
                  <a:lnTo>
                    <a:pt x="117628" y="22846"/>
                  </a:lnTo>
                  <a:lnTo>
                    <a:pt x="136539" y="54587"/>
                  </a:lnTo>
                  <a:lnTo>
                    <a:pt x="152402" y="96167"/>
                  </a:lnTo>
                  <a:lnTo>
                    <a:pt x="169334" y="135391"/>
                  </a:lnTo>
                  <a:lnTo>
                    <a:pt x="183288" y="155239"/>
                  </a:lnTo>
                  <a:lnTo>
                    <a:pt x="194607" y="182224"/>
                  </a:lnTo>
                  <a:lnTo>
                    <a:pt x="203476" y="193104"/>
                  </a:lnTo>
                  <a:lnTo>
                    <a:pt x="209672" y="196949"/>
                  </a:lnTo>
                  <a:lnTo>
                    <a:pt x="218525" y="199845"/>
                  </a:lnTo>
                  <a:lnTo>
                    <a:pt x="223968" y="194915"/>
                  </a:lnTo>
                  <a:lnTo>
                    <a:pt x="226542" y="186818"/>
                  </a:lnTo>
                  <a:lnTo>
                    <a:pt x="228480" y="145835"/>
                  </a:lnTo>
                  <a:lnTo>
                    <a:pt x="231407" y="103911"/>
                  </a:lnTo>
                  <a:lnTo>
                    <a:pt x="238299" y="57036"/>
                  </a:lnTo>
                  <a:lnTo>
                    <a:pt x="245467" y="30658"/>
                  </a:lnTo>
                  <a:lnTo>
                    <a:pt x="257371" y="11191"/>
                  </a:lnTo>
                  <a:lnTo>
                    <a:pt x="263612" y="4973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>
              <p:custDataLst>
                <p:tags r:id="rId41"/>
              </p:custDataLst>
            </p:nvPr>
          </p:nvSpPr>
          <p:spPr>
            <a:xfrm>
              <a:off x="7906345" y="3833459"/>
              <a:ext cx="189906" cy="185878"/>
            </a:xfrm>
            <a:custGeom>
              <a:avLst/>
              <a:gdLst/>
              <a:ahLst/>
              <a:cxnLst/>
              <a:rect l="0" t="0" r="0" b="0"/>
              <a:pathLst>
                <a:path w="189906" h="185878">
                  <a:moveTo>
                    <a:pt x="151805" y="62266"/>
                  </a:moveTo>
                  <a:lnTo>
                    <a:pt x="151805" y="62266"/>
                  </a:lnTo>
                  <a:lnTo>
                    <a:pt x="156862" y="57210"/>
                  </a:lnTo>
                  <a:lnTo>
                    <a:pt x="159344" y="51905"/>
                  </a:lnTo>
                  <a:lnTo>
                    <a:pt x="161214" y="30467"/>
                  </a:lnTo>
                  <a:lnTo>
                    <a:pt x="158457" y="24144"/>
                  </a:lnTo>
                  <a:lnTo>
                    <a:pt x="148063" y="11462"/>
                  </a:lnTo>
                  <a:lnTo>
                    <a:pt x="142027" y="7936"/>
                  </a:lnTo>
                  <a:lnTo>
                    <a:pt x="118767" y="0"/>
                  </a:lnTo>
                  <a:lnTo>
                    <a:pt x="100624" y="4188"/>
                  </a:lnTo>
                  <a:lnTo>
                    <a:pt x="78352" y="15085"/>
                  </a:lnTo>
                  <a:lnTo>
                    <a:pt x="49257" y="36552"/>
                  </a:lnTo>
                  <a:lnTo>
                    <a:pt x="16735" y="83365"/>
                  </a:lnTo>
                  <a:lnTo>
                    <a:pt x="2419" y="118850"/>
                  </a:lnTo>
                  <a:lnTo>
                    <a:pt x="0" y="144704"/>
                  </a:lnTo>
                  <a:lnTo>
                    <a:pt x="7658" y="177850"/>
                  </a:lnTo>
                  <a:lnTo>
                    <a:pt x="9141" y="180597"/>
                  </a:lnTo>
                  <a:lnTo>
                    <a:pt x="11187" y="182428"/>
                  </a:lnTo>
                  <a:lnTo>
                    <a:pt x="13610" y="183649"/>
                  </a:lnTo>
                  <a:lnTo>
                    <a:pt x="39488" y="185877"/>
                  </a:lnTo>
                  <a:lnTo>
                    <a:pt x="54909" y="180971"/>
                  </a:lnTo>
                  <a:lnTo>
                    <a:pt x="72536" y="168773"/>
                  </a:lnTo>
                  <a:lnTo>
                    <a:pt x="92481" y="147079"/>
                  </a:lnTo>
                  <a:lnTo>
                    <a:pt x="121053" y="102272"/>
                  </a:lnTo>
                  <a:lnTo>
                    <a:pt x="127554" y="88513"/>
                  </a:lnTo>
                  <a:lnTo>
                    <a:pt x="140753" y="41955"/>
                  </a:lnTo>
                  <a:lnTo>
                    <a:pt x="142147" y="26215"/>
                  </a:lnTo>
                  <a:lnTo>
                    <a:pt x="142279" y="72656"/>
                  </a:lnTo>
                  <a:lnTo>
                    <a:pt x="143339" y="103655"/>
                  </a:lnTo>
                  <a:lnTo>
                    <a:pt x="153039" y="135105"/>
                  </a:lnTo>
                  <a:lnTo>
                    <a:pt x="173147" y="159203"/>
                  </a:lnTo>
                  <a:lnTo>
                    <a:pt x="179988" y="163557"/>
                  </a:lnTo>
                  <a:lnTo>
                    <a:pt x="189905" y="16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>
              <p:custDataLst>
                <p:tags r:id="rId42"/>
              </p:custDataLst>
            </p:nvPr>
          </p:nvSpPr>
          <p:spPr>
            <a:xfrm>
              <a:off x="8172450" y="3802406"/>
              <a:ext cx="161926" cy="197915"/>
            </a:xfrm>
            <a:custGeom>
              <a:avLst/>
              <a:gdLst/>
              <a:ahLst/>
              <a:cxnLst/>
              <a:rect l="0" t="0" r="0" b="0"/>
              <a:pathLst>
                <a:path w="161926" h="197915">
                  <a:moveTo>
                    <a:pt x="0" y="7594"/>
                  </a:moveTo>
                  <a:lnTo>
                    <a:pt x="0" y="7594"/>
                  </a:lnTo>
                  <a:lnTo>
                    <a:pt x="0" y="52650"/>
                  </a:lnTo>
                  <a:lnTo>
                    <a:pt x="2822" y="94235"/>
                  </a:lnTo>
                  <a:lnTo>
                    <a:pt x="16476" y="140188"/>
                  </a:lnTo>
                  <a:lnTo>
                    <a:pt x="19769" y="171536"/>
                  </a:lnTo>
                  <a:lnTo>
                    <a:pt x="28721" y="193480"/>
                  </a:lnTo>
                  <a:lnTo>
                    <a:pt x="30789" y="195018"/>
                  </a:lnTo>
                  <a:lnTo>
                    <a:pt x="37672" y="197914"/>
                  </a:lnTo>
                  <a:lnTo>
                    <a:pt x="37973" y="192984"/>
                  </a:lnTo>
                  <a:lnTo>
                    <a:pt x="21620" y="150146"/>
                  </a:lnTo>
                  <a:lnTo>
                    <a:pt x="19276" y="109519"/>
                  </a:lnTo>
                  <a:lnTo>
                    <a:pt x="19070" y="65330"/>
                  </a:lnTo>
                  <a:lnTo>
                    <a:pt x="20117" y="52304"/>
                  </a:lnTo>
                  <a:lnTo>
                    <a:pt x="24111" y="39460"/>
                  </a:lnTo>
                  <a:lnTo>
                    <a:pt x="32235" y="29517"/>
                  </a:lnTo>
                  <a:lnTo>
                    <a:pt x="65039" y="4587"/>
                  </a:lnTo>
                  <a:lnTo>
                    <a:pt x="83006" y="0"/>
                  </a:lnTo>
                  <a:lnTo>
                    <a:pt x="95453" y="1749"/>
                  </a:lnTo>
                  <a:lnTo>
                    <a:pt x="139712" y="15453"/>
                  </a:lnTo>
                  <a:lnTo>
                    <a:pt x="149583" y="19201"/>
                  </a:lnTo>
                  <a:lnTo>
                    <a:pt x="161925" y="2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>
              <p:custDataLst>
                <p:tags r:id="rId43"/>
              </p:custDataLst>
            </p:nvPr>
          </p:nvSpPr>
          <p:spPr>
            <a:xfrm>
              <a:off x="8334947" y="3724456"/>
              <a:ext cx="218504" cy="313849"/>
            </a:xfrm>
            <a:custGeom>
              <a:avLst/>
              <a:gdLst/>
              <a:ahLst/>
              <a:cxnLst/>
              <a:rect l="0" t="0" r="0" b="0"/>
              <a:pathLst>
                <a:path w="218504" h="313849">
                  <a:moveTo>
                    <a:pt x="208978" y="180794"/>
                  </a:moveTo>
                  <a:lnTo>
                    <a:pt x="208978" y="180794"/>
                  </a:lnTo>
                  <a:lnTo>
                    <a:pt x="208978" y="172593"/>
                  </a:lnTo>
                  <a:lnTo>
                    <a:pt x="202432" y="163926"/>
                  </a:lnTo>
                  <a:lnTo>
                    <a:pt x="199278" y="155100"/>
                  </a:lnTo>
                  <a:lnTo>
                    <a:pt x="177098" y="121782"/>
                  </a:lnTo>
                  <a:lnTo>
                    <a:pt x="167998" y="117525"/>
                  </a:lnTo>
                  <a:lnTo>
                    <a:pt x="126260" y="106118"/>
                  </a:lnTo>
                  <a:lnTo>
                    <a:pt x="107328" y="105046"/>
                  </a:lnTo>
                  <a:lnTo>
                    <a:pt x="97478" y="107616"/>
                  </a:lnTo>
                  <a:lnTo>
                    <a:pt x="65512" y="126731"/>
                  </a:lnTo>
                  <a:lnTo>
                    <a:pt x="35334" y="155801"/>
                  </a:lnTo>
                  <a:lnTo>
                    <a:pt x="19299" y="183697"/>
                  </a:lnTo>
                  <a:lnTo>
                    <a:pt x="2322" y="227838"/>
                  </a:lnTo>
                  <a:lnTo>
                    <a:pt x="0" y="253704"/>
                  </a:lnTo>
                  <a:lnTo>
                    <a:pt x="4654" y="272835"/>
                  </a:lnTo>
                  <a:lnTo>
                    <a:pt x="21833" y="302765"/>
                  </a:lnTo>
                  <a:lnTo>
                    <a:pt x="28084" y="309087"/>
                  </a:lnTo>
                  <a:lnTo>
                    <a:pt x="34389" y="311896"/>
                  </a:lnTo>
                  <a:lnTo>
                    <a:pt x="55289" y="313848"/>
                  </a:lnTo>
                  <a:lnTo>
                    <a:pt x="66942" y="308368"/>
                  </a:lnTo>
                  <a:lnTo>
                    <a:pt x="110603" y="269356"/>
                  </a:lnTo>
                  <a:lnTo>
                    <a:pt x="142309" y="227538"/>
                  </a:lnTo>
                  <a:lnTo>
                    <a:pt x="166450" y="180678"/>
                  </a:lnTo>
                  <a:lnTo>
                    <a:pt x="183414" y="133154"/>
                  </a:lnTo>
                  <a:lnTo>
                    <a:pt x="196610" y="85542"/>
                  </a:lnTo>
                  <a:lnTo>
                    <a:pt x="199203" y="38755"/>
                  </a:lnTo>
                  <a:lnTo>
                    <a:pt x="200400" y="26649"/>
                  </a:lnTo>
                  <a:lnTo>
                    <a:pt x="208581" y="1880"/>
                  </a:lnTo>
                  <a:lnTo>
                    <a:pt x="207656" y="1193"/>
                  </a:lnTo>
                  <a:lnTo>
                    <a:pt x="200743" y="0"/>
                  </a:lnTo>
                  <a:lnTo>
                    <a:pt x="200312" y="998"/>
                  </a:lnTo>
                  <a:lnTo>
                    <a:pt x="199469" y="41652"/>
                  </a:lnTo>
                  <a:lnTo>
                    <a:pt x="202279" y="67600"/>
                  </a:lnTo>
                  <a:lnTo>
                    <a:pt x="209154" y="107719"/>
                  </a:lnTo>
                  <a:lnTo>
                    <a:pt x="217063" y="147574"/>
                  </a:lnTo>
                  <a:lnTo>
                    <a:pt x="218314" y="188139"/>
                  </a:lnTo>
                  <a:lnTo>
                    <a:pt x="218501" y="235672"/>
                  </a:lnTo>
                  <a:lnTo>
                    <a:pt x="218503" y="23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44"/>
              </p:custDataLst>
            </p:nvPr>
          </p:nvSpPr>
          <p:spPr>
            <a:xfrm>
              <a:off x="8639863" y="3762504"/>
              <a:ext cx="140255" cy="208977"/>
            </a:xfrm>
            <a:custGeom>
              <a:avLst/>
              <a:gdLst/>
              <a:ahLst/>
              <a:cxnLst/>
              <a:rect l="0" t="0" r="0" b="0"/>
              <a:pathLst>
                <a:path w="140255" h="208977">
                  <a:moveTo>
                    <a:pt x="104087" y="28446"/>
                  </a:moveTo>
                  <a:lnTo>
                    <a:pt x="104087" y="28446"/>
                  </a:lnTo>
                  <a:lnTo>
                    <a:pt x="104087" y="4848"/>
                  </a:lnTo>
                  <a:lnTo>
                    <a:pt x="103029" y="3189"/>
                  </a:lnTo>
                  <a:lnTo>
                    <a:pt x="101265" y="2083"/>
                  </a:lnTo>
                  <a:lnTo>
                    <a:pt x="95424" y="854"/>
                  </a:lnTo>
                  <a:lnTo>
                    <a:pt x="68440" y="0"/>
                  </a:lnTo>
                  <a:lnTo>
                    <a:pt x="49898" y="4966"/>
                  </a:lnTo>
                  <a:lnTo>
                    <a:pt x="11063" y="28521"/>
                  </a:lnTo>
                  <a:lnTo>
                    <a:pt x="7146" y="31671"/>
                  </a:lnTo>
                  <a:lnTo>
                    <a:pt x="2794" y="40815"/>
                  </a:lnTo>
                  <a:lnTo>
                    <a:pt x="0" y="58876"/>
                  </a:lnTo>
                  <a:lnTo>
                    <a:pt x="4572" y="74386"/>
                  </a:lnTo>
                  <a:lnTo>
                    <a:pt x="21720" y="102926"/>
                  </a:lnTo>
                  <a:lnTo>
                    <a:pt x="30791" y="111996"/>
                  </a:lnTo>
                  <a:lnTo>
                    <a:pt x="50619" y="123051"/>
                  </a:lnTo>
                  <a:lnTo>
                    <a:pt x="73780" y="135852"/>
                  </a:lnTo>
                  <a:lnTo>
                    <a:pt x="110638" y="164013"/>
                  </a:lnTo>
                  <a:lnTo>
                    <a:pt x="140254" y="197888"/>
                  </a:lnTo>
                  <a:lnTo>
                    <a:pt x="139840" y="199615"/>
                  </a:lnTo>
                  <a:lnTo>
                    <a:pt x="136558" y="204357"/>
                  </a:lnTo>
                  <a:lnTo>
                    <a:pt x="131572" y="207171"/>
                  </a:lnTo>
                  <a:lnTo>
                    <a:pt x="119747" y="208976"/>
                  </a:lnTo>
                  <a:lnTo>
                    <a:pt x="81478" y="208337"/>
                  </a:lnTo>
                  <a:lnTo>
                    <a:pt x="36104" y="192086"/>
                  </a:lnTo>
                  <a:lnTo>
                    <a:pt x="27887" y="19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"/>
          <p:cNvGrpSpPr/>
          <p:nvPr/>
        </p:nvGrpSpPr>
        <p:grpSpPr>
          <a:xfrm>
            <a:off x="2276475" y="4705350"/>
            <a:ext cx="1171576" cy="584585"/>
            <a:chOff x="2276475" y="4705350"/>
            <a:chExt cx="1171576" cy="584585"/>
          </a:xfrm>
        </p:grpSpPr>
        <p:sp>
          <p:nvSpPr>
            <p:cNvPr id="234" name="SMARTInkShape-27"/>
            <p:cNvSpPr/>
            <p:nvPr>
              <p:custDataLst>
                <p:tags r:id="rId29"/>
              </p:custDataLst>
            </p:nvPr>
          </p:nvSpPr>
          <p:spPr>
            <a:xfrm>
              <a:off x="2533650" y="4705872"/>
              <a:ext cx="161926" cy="485254"/>
            </a:xfrm>
            <a:custGeom>
              <a:avLst/>
              <a:gdLst/>
              <a:ahLst/>
              <a:cxnLst/>
              <a:rect l="0" t="0" r="0" b="0"/>
              <a:pathLst>
                <a:path w="161926" h="485254">
                  <a:moveTo>
                    <a:pt x="161925" y="37578"/>
                  </a:moveTo>
                  <a:lnTo>
                    <a:pt x="161925" y="37578"/>
                  </a:lnTo>
                  <a:lnTo>
                    <a:pt x="145678" y="22390"/>
                  </a:lnTo>
                  <a:lnTo>
                    <a:pt x="101219" y="3440"/>
                  </a:lnTo>
                  <a:lnTo>
                    <a:pt x="69800" y="0"/>
                  </a:lnTo>
                  <a:lnTo>
                    <a:pt x="59950" y="2532"/>
                  </a:lnTo>
                  <a:lnTo>
                    <a:pt x="45003" y="12781"/>
                  </a:lnTo>
                  <a:lnTo>
                    <a:pt x="35089" y="31995"/>
                  </a:lnTo>
                  <a:lnTo>
                    <a:pt x="29862" y="60386"/>
                  </a:lnTo>
                  <a:lnTo>
                    <a:pt x="28744" y="104748"/>
                  </a:lnTo>
                  <a:lnTo>
                    <a:pt x="28608" y="150055"/>
                  </a:lnTo>
                  <a:lnTo>
                    <a:pt x="28585" y="187204"/>
                  </a:lnTo>
                  <a:lnTo>
                    <a:pt x="28578" y="226080"/>
                  </a:lnTo>
                  <a:lnTo>
                    <a:pt x="28576" y="269584"/>
                  </a:lnTo>
                  <a:lnTo>
                    <a:pt x="27517" y="310814"/>
                  </a:lnTo>
                  <a:lnTo>
                    <a:pt x="22029" y="355016"/>
                  </a:lnTo>
                  <a:lnTo>
                    <a:pt x="18874" y="395394"/>
                  </a:lnTo>
                  <a:lnTo>
                    <a:pt x="8863" y="441319"/>
                  </a:lnTo>
                  <a:lnTo>
                    <a:pt x="0" y="485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"/>
            <p:cNvSpPr/>
            <p:nvPr>
              <p:custDataLst>
                <p:tags r:id="rId30"/>
              </p:custDataLst>
            </p:nvPr>
          </p:nvSpPr>
          <p:spPr>
            <a:xfrm>
              <a:off x="2276475" y="4754906"/>
              <a:ext cx="514351" cy="493370"/>
            </a:xfrm>
            <a:custGeom>
              <a:avLst/>
              <a:gdLst/>
              <a:ahLst/>
              <a:cxnLst/>
              <a:rect l="0" t="0" r="0" b="0"/>
              <a:pathLst>
                <a:path w="514351" h="493370">
                  <a:moveTo>
                    <a:pt x="0" y="140944"/>
                  </a:moveTo>
                  <a:lnTo>
                    <a:pt x="0" y="140944"/>
                  </a:lnTo>
                  <a:lnTo>
                    <a:pt x="0" y="135888"/>
                  </a:lnTo>
                  <a:lnTo>
                    <a:pt x="2822" y="130583"/>
                  </a:lnTo>
                  <a:lnTo>
                    <a:pt x="5056" y="127687"/>
                  </a:lnTo>
                  <a:lnTo>
                    <a:pt x="7539" y="118824"/>
                  </a:lnTo>
                  <a:lnTo>
                    <a:pt x="11759" y="101934"/>
                  </a:lnTo>
                  <a:lnTo>
                    <a:pt x="17926" y="89740"/>
                  </a:lnTo>
                  <a:lnTo>
                    <a:pt x="45138" y="58341"/>
                  </a:lnTo>
                  <a:lnTo>
                    <a:pt x="84136" y="34042"/>
                  </a:lnTo>
                  <a:lnTo>
                    <a:pt x="123511" y="17953"/>
                  </a:lnTo>
                  <a:lnTo>
                    <a:pt x="166919" y="4584"/>
                  </a:lnTo>
                  <a:lnTo>
                    <a:pt x="208796" y="0"/>
                  </a:lnTo>
                  <a:lnTo>
                    <a:pt x="249661" y="3697"/>
                  </a:lnTo>
                  <a:lnTo>
                    <a:pt x="288580" y="11496"/>
                  </a:lnTo>
                  <a:lnTo>
                    <a:pt x="321866" y="25566"/>
                  </a:lnTo>
                  <a:lnTo>
                    <a:pt x="367569" y="61753"/>
                  </a:lnTo>
                  <a:lnTo>
                    <a:pt x="382077" y="80674"/>
                  </a:lnTo>
                  <a:lnTo>
                    <a:pt x="388022" y="104742"/>
                  </a:lnTo>
                  <a:lnTo>
                    <a:pt x="386590" y="119915"/>
                  </a:lnTo>
                  <a:lnTo>
                    <a:pt x="381368" y="133715"/>
                  </a:lnTo>
                  <a:lnTo>
                    <a:pt x="371991" y="146903"/>
                  </a:lnTo>
                  <a:lnTo>
                    <a:pt x="349756" y="161172"/>
                  </a:lnTo>
                  <a:lnTo>
                    <a:pt x="312739" y="175474"/>
                  </a:lnTo>
                  <a:lnTo>
                    <a:pt x="271404" y="185669"/>
                  </a:lnTo>
                  <a:lnTo>
                    <a:pt x="229024" y="188187"/>
                  </a:lnTo>
                  <a:lnTo>
                    <a:pt x="207441" y="187398"/>
                  </a:lnTo>
                  <a:lnTo>
                    <a:pt x="181318" y="179159"/>
                  </a:lnTo>
                  <a:lnTo>
                    <a:pt x="186133" y="179078"/>
                  </a:lnTo>
                  <a:lnTo>
                    <a:pt x="216632" y="192305"/>
                  </a:lnTo>
                  <a:lnTo>
                    <a:pt x="258108" y="218054"/>
                  </a:lnTo>
                  <a:lnTo>
                    <a:pt x="304923" y="255559"/>
                  </a:lnTo>
                  <a:lnTo>
                    <a:pt x="345747" y="286076"/>
                  </a:lnTo>
                  <a:lnTo>
                    <a:pt x="389206" y="327422"/>
                  </a:lnTo>
                  <a:lnTo>
                    <a:pt x="427306" y="368749"/>
                  </a:lnTo>
                  <a:lnTo>
                    <a:pt x="459134" y="407487"/>
                  </a:lnTo>
                  <a:lnTo>
                    <a:pt x="480704" y="436172"/>
                  </a:lnTo>
                  <a:lnTo>
                    <a:pt x="504380" y="480181"/>
                  </a:lnTo>
                  <a:lnTo>
                    <a:pt x="514350" y="49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"/>
            <p:cNvSpPr/>
            <p:nvPr>
              <p:custDataLst>
                <p:tags r:id="rId31"/>
              </p:custDataLst>
            </p:nvPr>
          </p:nvSpPr>
          <p:spPr>
            <a:xfrm>
              <a:off x="2840468" y="4949462"/>
              <a:ext cx="271065" cy="340473"/>
            </a:xfrm>
            <a:custGeom>
              <a:avLst/>
              <a:gdLst/>
              <a:ahLst/>
              <a:cxnLst/>
              <a:rect l="0" t="0" r="0" b="0"/>
              <a:pathLst>
                <a:path w="271065" h="340473">
                  <a:moveTo>
                    <a:pt x="7507" y="41638"/>
                  </a:moveTo>
                  <a:lnTo>
                    <a:pt x="7507" y="41638"/>
                  </a:lnTo>
                  <a:lnTo>
                    <a:pt x="16640" y="41638"/>
                  </a:lnTo>
                  <a:lnTo>
                    <a:pt x="17022" y="69084"/>
                  </a:lnTo>
                  <a:lnTo>
                    <a:pt x="8830" y="110375"/>
                  </a:lnTo>
                  <a:lnTo>
                    <a:pt x="1222" y="147879"/>
                  </a:lnTo>
                  <a:lnTo>
                    <a:pt x="0" y="181654"/>
                  </a:lnTo>
                  <a:lnTo>
                    <a:pt x="8533" y="222049"/>
                  </a:lnTo>
                  <a:lnTo>
                    <a:pt x="20410" y="260601"/>
                  </a:lnTo>
                  <a:lnTo>
                    <a:pt x="40551" y="297733"/>
                  </a:lnTo>
                  <a:lnTo>
                    <a:pt x="52533" y="312797"/>
                  </a:lnTo>
                  <a:lnTo>
                    <a:pt x="76234" y="328121"/>
                  </a:lnTo>
                  <a:lnTo>
                    <a:pt x="103365" y="339365"/>
                  </a:lnTo>
                  <a:lnTo>
                    <a:pt x="122077" y="340472"/>
                  </a:lnTo>
                  <a:lnTo>
                    <a:pt x="159960" y="332559"/>
                  </a:lnTo>
                  <a:lnTo>
                    <a:pt x="188498" y="318807"/>
                  </a:lnTo>
                  <a:lnTo>
                    <a:pt x="225527" y="287593"/>
                  </a:lnTo>
                  <a:lnTo>
                    <a:pt x="246495" y="259153"/>
                  </a:lnTo>
                  <a:lnTo>
                    <a:pt x="263598" y="212152"/>
                  </a:lnTo>
                  <a:lnTo>
                    <a:pt x="271064" y="174711"/>
                  </a:lnTo>
                  <a:lnTo>
                    <a:pt x="270453" y="136806"/>
                  </a:lnTo>
                  <a:lnTo>
                    <a:pt x="263570" y="98764"/>
                  </a:lnTo>
                  <a:lnTo>
                    <a:pt x="252005" y="63503"/>
                  </a:lnTo>
                  <a:lnTo>
                    <a:pt x="239998" y="43947"/>
                  </a:lnTo>
                  <a:lnTo>
                    <a:pt x="209241" y="16969"/>
                  </a:lnTo>
                  <a:lnTo>
                    <a:pt x="177413" y="1135"/>
                  </a:lnTo>
                  <a:lnTo>
                    <a:pt x="162043" y="0"/>
                  </a:lnTo>
                  <a:lnTo>
                    <a:pt x="129872" y="7896"/>
                  </a:lnTo>
                  <a:lnTo>
                    <a:pt x="107381" y="21645"/>
                  </a:lnTo>
                  <a:lnTo>
                    <a:pt x="87311" y="39124"/>
                  </a:lnTo>
                  <a:lnTo>
                    <a:pt x="73016" y="62765"/>
                  </a:lnTo>
                  <a:lnTo>
                    <a:pt x="59762" y="100257"/>
                  </a:lnTo>
                  <a:lnTo>
                    <a:pt x="56047" y="141685"/>
                  </a:lnTo>
                  <a:lnTo>
                    <a:pt x="56597" y="155954"/>
                  </a:lnTo>
                  <a:lnTo>
                    <a:pt x="64657" y="17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"/>
            <p:cNvSpPr/>
            <p:nvPr>
              <p:custDataLst>
                <p:tags r:id="rId32"/>
              </p:custDataLst>
            </p:nvPr>
          </p:nvSpPr>
          <p:spPr>
            <a:xfrm>
              <a:off x="3248025" y="4752975"/>
              <a:ext cx="38101" cy="521726"/>
            </a:xfrm>
            <a:custGeom>
              <a:avLst/>
              <a:gdLst/>
              <a:ahLst/>
              <a:cxnLst/>
              <a:rect l="0" t="0" r="0" b="0"/>
              <a:pathLst>
                <a:path w="38101" h="5217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2" y="59867"/>
                  </a:lnTo>
                  <a:lnTo>
                    <a:pt x="9264" y="94879"/>
                  </a:lnTo>
                  <a:lnTo>
                    <a:pt x="9447" y="138296"/>
                  </a:lnTo>
                  <a:lnTo>
                    <a:pt x="9502" y="185734"/>
                  </a:lnTo>
                  <a:lnTo>
                    <a:pt x="9515" y="221190"/>
                  </a:lnTo>
                  <a:lnTo>
                    <a:pt x="12343" y="255293"/>
                  </a:lnTo>
                  <a:lnTo>
                    <a:pt x="16069" y="289147"/>
                  </a:lnTo>
                  <a:lnTo>
                    <a:pt x="17725" y="325360"/>
                  </a:lnTo>
                  <a:lnTo>
                    <a:pt x="18461" y="359799"/>
                  </a:lnTo>
                  <a:lnTo>
                    <a:pt x="18876" y="406116"/>
                  </a:lnTo>
                  <a:lnTo>
                    <a:pt x="21821" y="446649"/>
                  </a:lnTo>
                  <a:lnTo>
                    <a:pt x="27241" y="488159"/>
                  </a:lnTo>
                  <a:lnTo>
                    <a:pt x="30804" y="500240"/>
                  </a:lnTo>
                  <a:lnTo>
                    <a:pt x="35939" y="512991"/>
                  </a:lnTo>
                  <a:lnTo>
                    <a:pt x="37673" y="521725"/>
                  </a:lnTo>
                  <a:lnTo>
                    <a:pt x="37816" y="521383"/>
                  </a:lnTo>
                  <a:lnTo>
                    <a:pt x="3810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1"/>
            <p:cNvSpPr/>
            <p:nvPr>
              <p:custDataLst>
                <p:tags r:id="rId33"/>
              </p:custDataLst>
            </p:nvPr>
          </p:nvSpPr>
          <p:spPr>
            <a:xfrm>
              <a:off x="3381375" y="4705350"/>
              <a:ext cx="66676" cy="523876"/>
            </a:xfrm>
            <a:custGeom>
              <a:avLst/>
              <a:gdLst/>
              <a:ahLst/>
              <a:cxnLst/>
              <a:rect l="0" t="0" r="0" b="0"/>
              <a:pathLst>
                <a:path w="66676" h="523876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8201" y="72503"/>
                  </a:lnTo>
                  <a:lnTo>
                    <a:pt x="9133" y="108736"/>
                  </a:lnTo>
                  <a:lnTo>
                    <a:pt x="14465" y="151339"/>
                  </a:lnTo>
                  <a:lnTo>
                    <a:pt x="17692" y="197476"/>
                  </a:lnTo>
                  <a:lnTo>
                    <a:pt x="21268" y="231701"/>
                  </a:lnTo>
                  <a:lnTo>
                    <a:pt x="25328" y="267020"/>
                  </a:lnTo>
                  <a:lnTo>
                    <a:pt x="27132" y="300356"/>
                  </a:lnTo>
                  <a:lnTo>
                    <a:pt x="27934" y="332811"/>
                  </a:lnTo>
                  <a:lnTo>
                    <a:pt x="31207" y="378011"/>
                  </a:lnTo>
                  <a:lnTo>
                    <a:pt x="36057" y="418214"/>
                  </a:lnTo>
                  <a:lnTo>
                    <a:pt x="37697" y="464669"/>
                  </a:lnTo>
                  <a:lnTo>
                    <a:pt x="46265" y="505380"/>
                  </a:lnTo>
                  <a:lnTo>
                    <a:pt x="49843" y="513186"/>
                  </a:lnTo>
                  <a:lnTo>
                    <a:pt x="52279" y="516749"/>
                  </a:lnTo>
                  <a:lnTo>
                    <a:pt x="57807" y="520708"/>
                  </a:lnTo>
                  <a:lnTo>
                    <a:pt x="66675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"/>
          <p:cNvGrpSpPr/>
          <p:nvPr/>
        </p:nvGrpSpPr>
        <p:grpSpPr>
          <a:xfrm>
            <a:off x="3905250" y="4724400"/>
            <a:ext cx="2836371" cy="569667"/>
            <a:chOff x="3905250" y="4724400"/>
            <a:chExt cx="2836371" cy="569667"/>
          </a:xfrm>
        </p:grpSpPr>
        <p:sp>
          <p:nvSpPr>
            <p:cNvPr id="240" name="SMARTInkShape-32"/>
            <p:cNvSpPr/>
            <p:nvPr>
              <p:custDataLst>
                <p:tags r:id="rId18"/>
              </p:custDataLst>
            </p:nvPr>
          </p:nvSpPr>
          <p:spPr>
            <a:xfrm>
              <a:off x="3905250" y="4791852"/>
              <a:ext cx="330866" cy="502215"/>
            </a:xfrm>
            <a:custGeom>
              <a:avLst/>
              <a:gdLst/>
              <a:ahLst/>
              <a:cxnLst/>
              <a:rect l="0" t="0" r="0" b="0"/>
              <a:pathLst>
                <a:path w="330866" h="502215">
                  <a:moveTo>
                    <a:pt x="9525" y="123048"/>
                  </a:moveTo>
                  <a:lnTo>
                    <a:pt x="9525" y="123048"/>
                  </a:lnTo>
                  <a:lnTo>
                    <a:pt x="17130" y="131711"/>
                  </a:lnTo>
                  <a:lnTo>
                    <a:pt x="31915" y="158695"/>
                  </a:lnTo>
                  <a:lnTo>
                    <a:pt x="40108" y="200179"/>
                  </a:lnTo>
                  <a:lnTo>
                    <a:pt x="46140" y="242588"/>
                  </a:lnTo>
                  <a:lnTo>
                    <a:pt x="47185" y="279235"/>
                  </a:lnTo>
                  <a:lnTo>
                    <a:pt x="52551" y="321961"/>
                  </a:lnTo>
                  <a:lnTo>
                    <a:pt x="55787" y="363078"/>
                  </a:lnTo>
                  <a:lnTo>
                    <a:pt x="56746" y="402072"/>
                  </a:lnTo>
                  <a:lnTo>
                    <a:pt x="57070" y="444511"/>
                  </a:lnTo>
                  <a:lnTo>
                    <a:pt x="58185" y="467475"/>
                  </a:lnTo>
                  <a:lnTo>
                    <a:pt x="66413" y="499224"/>
                  </a:lnTo>
                  <a:lnTo>
                    <a:pt x="66672" y="453892"/>
                  </a:lnTo>
                  <a:lnTo>
                    <a:pt x="65616" y="409160"/>
                  </a:lnTo>
                  <a:lnTo>
                    <a:pt x="60129" y="365749"/>
                  </a:lnTo>
                  <a:lnTo>
                    <a:pt x="58033" y="319372"/>
                  </a:lnTo>
                  <a:lnTo>
                    <a:pt x="57412" y="272117"/>
                  </a:lnTo>
                  <a:lnTo>
                    <a:pt x="57228" y="225660"/>
                  </a:lnTo>
                  <a:lnTo>
                    <a:pt x="58231" y="183555"/>
                  </a:lnTo>
                  <a:lnTo>
                    <a:pt x="63703" y="139095"/>
                  </a:lnTo>
                  <a:lnTo>
                    <a:pt x="66853" y="99697"/>
                  </a:lnTo>
                  <a:lnTo>
                    <a:pt x="75077" y="67446"/>
                  </a:lnTo>
                  <a:lnTo>
                    <a:pt x="96282" y="30926"/>
                  </a:lnTo>
                  <a:lnTo>
                    <a:pt x="114606" y="12497"/>
                  </a:lnTo>
                  <a:lnTo>
                    <a:pt x="120854" y="8072"/>
                  </a:lnTo>
                  <a:lnTo>
                    <a:pt x="136263" y="3156"/>
                  </a:lnTo>
                  <a:lnTo>
                    <a:pt x="166969" y="0"/>
                  </a:lnTo>
                  <a:lnTo>
                    <a:pt x="191994" y="4509"/>
                  </a:lnTo>
                  <a:lnTo>
                    <a:pt x="214461" y="17605"/>
                  </a:lnTo>
                  <a:lnTo>
                    <a:pt x="234524" y="39947"/>
                  </a:lnTo>
                  <a:lnTo>
                    <a:pt x="256283" y="85294"/>
                  </a:lnTo>
                  <a:lnTo>
                    <a:pt x="263613" y="113625"/>
                  </a:lnTo>
                  <a:lnTo>
                    <a:pt x="266090" y="156699"/>
                  </a:lnTo>
                  <a:lnTo>
                    <a:pt x="261463" y="188405"/>
                  </a:lnTo>
                  <a:lnTo>
                    <a:pt x="248333" y="212851"/>
                  </a:lnTo>
                  <a:lnTo>
                    <a:pt x="204305" y="253024"/>
                  </a:lnTo>
                  <a:lnTo>
                    <a:pt x="156996" y="278048"/>
                  </a:lnTo>
                  <a:lnTo>
                    <a:pt x="131514" y="283605"/>
                  </a:lnTo>
                  <a:lnTo>
                    <a:pt x="116776" y="284793"/>
                  </a:lnTo>
                  <a:lnTo>
                    <a:pt x="117009" y="283795"/>
                  </a:lnTo>
                  <a:lnTo>
                    <a:pt x="127775" y="271700"/>
                  </a:lnTo>
                  <a:lnTo>
                    <a:pt x="148516" y="259460"/>
                  </a:lnTo>
                  <a:lnTo>
                    <a:pt x="173121" y="251073"/>
                  </a:lnTo>
                  <a:lnTo>
                    <a:pt x="219295" y="247426"/>
                  </a:lnTo>
                  <a:lnTo>
                    <a:pt x="247715" y="252094"/>
                  </a:lnTo>
                  <a:lnTo>
                    <a:pt x="287744" y="276553"/>
                  </a:lnTo>
                  <a:lnTo>
                    <a:pt x="303570" y="289698"/>
                  </a:lnTo>
                  <a:lnTo>
                    <a:pt x="322353" y="324006"/>
                  </a:lnTo>
                  <a:lnTo>
                    <a:pt x="330109" y="351925"/>
                  </a:lnTo>
                  <a:lnTo>
                    <a:pt x="330865" y="370820"/>
                  </a:lnTo>
                  <a:lnTo>
                    <a:pt x="324282" y="399309"/>
                  </a:lnTo>
                  <a:lnTo>
                    <a:pt x="308338" y="427859"/>
                  </a:lnTo>
                  <a:lnTo>
                    <a:pt x="275043" y="463128"/>
                  </a:lnTo>
                  <a:lnTo>
                    <a:pt x="232835" y="490791"/>
                  </a:lnTo>
                  <a:lnTo>
                    <a:pt x="201280" y="500120"/>
                  </a:lnTo>
                  <a:lnTo>
                    <a:pt x="154568" y="502214"/>
                  </a:lnTo>
                  <a:lnTo>
                    <a:pt x="117177" y="496214"/>
                  </a:lnTo>
                  <a:lnTo>
                    <a:pt x="80345" y="485617"/>
                  </a:lnTo>
                  <a:lnTo>
                    <a:pt x="34178" y="450781"/>
                  </a:lnTo>
                  <a:lnTo>
                    <a:pt x="8946" y="424813"/>
                  </a:lnTo>
                  <a:lnTo>
                    <a:pt x="0" y="39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3"/>
            <p:cNvSpPr/>
            <p:nvPr>
              <p:custDataLst>
                <p:tags r:id="rId19"/>
              </p:custDataLst>
            </p:nvPr>
          </p:nvSpPr>
          <p:spPr>
            <a:xfrm>
              <a:off x="4315433" y="4981785"/>
              <a:ext cx="218468" cy="263968"/>
            </a:xfrm>
            <a:custGeom>
              <a:avLst/>
              <a:gdLst/>
              <a:ahLst/>
              <a:cxnLst/>
              <a:rect l="0" t="0" r="0" b="0"/>
              <a:pathLst>
                <a:path w="218468" h="263968">
                  <a:moveTo>
                    <a:pt x="180367" y="75990"/>
                  </a:moveTo>
                  <a:lnTo>
                    <a:pt x="180367" y="75990"/>
                  </a:lnTo>
                  <a:lnTo>
                    <a:pt x="179309" y="33428"/>
                  </a:lnTo>
                  <a:lnTo>
                    <a:pt x="172763" y="16342"/>
                  </a:lnTo>
                  <a:lnTo>
                    <a:pt x="167110" y="7852"/>
                  </a:lnTo>
                  <a:lnTo>
                    <a:pt x="163062" y="5165"/>
                  </a:lnTo>
                  <a:lnTo>
                    <a:pt x="147252" y="1382"/>
                  </a:lnTo>
                  <a:lnTo>
                    <a:pt x="116688" y="0"/>
                  </a:lnTo>
                  <a:lnTo>
                    <a:pt x="92707" y="9965"/>
                  </a:lnTo>
                  <a:lnTo>
                    <a:pt x="50580" y="44576"/>
                  </a:lnTo>
                  <a:lnTo>
                    <a:pt x="31257" y="68445"/>
                  </a:lnTo>
                  <a:lnTo>
                    <a:pt x="13369" y="111503"/>
                  </a:lnTo>
                  <a:lnTo>
                    <a:pt x="2467" y="151679"/>
                  </a:lnTo>
                  <a:lnTo>
                    <a:pt x="0" y="195246"/>
                  </a:lnTo>
                  <a:lnTo>
                    <a:pt x="4628" y="221980"/>
                  </a:lnTo>
                  <a:lnTo>
                    <a:pt x="12703" y="243307"/>
                  </a:lnTo>
                  <a:lnTo>
                    <a:pt x="21536" y="253716"/>
                  </a:lnTo>
                  <a:lnTo>
                    <a:pt x="31459" y="260813"/>
                  </a:lnTo>
                  <a:lnTo>
                    <a:pt x="39397" y="263967"/>
                  </a:lnTo>
                  <a:lnTo>
                    <a:pt x="49275" y="262547"/>
                  </a:lnTo>
                  <a:lnTo>
                    <a:pt x="72863" y="253011"/>
                  </a:lnTo>
                  <a:lnTo>
                    <a:pt x="91600" y="238978"/>
                  </a:lnTo>
                  <a:lnTo>
                    <a:pt x="121378" y="197748"/>
                  </a:lnTo>
                  <a:lnTo>
                    <a:pt x="138101" y="154761"/>
                  </a:lnTo>
                  <a:lnTo>
                    <a:pt x="151596" y="114598"/>
                  </a:lnTo>
                  <a:lnTo>
                    <a:pt x="159397" y="76090"/>
                  </a:lnTo>
                  <a:lnTo>
                    <a:pt x="161267" y="40105"/>
                  </a:lnTo>
                  <a:lnTo>
                    <a:pt x="162342" y="39366"/>
                  </a:lnTo>
                  <a:lnTo>
                    <a:pt x="166359" y="38547"/>
                  </a:lnTo>
                  <a:lnTo>
                    <a:pt x="167853" y="40444"/>
                  </a:lnTo>
                  <a:lnTo>
                    <a:pt x="169956" y="54287"/>
                  </a:lnTo>
                  <a:lnTo>
                    <a:pt x="170725" y="95945"/>
                  </a:lnTo>
                  <a:lnTo>
                    <a:pt x="177365" y="134377"/>
                  </a:lnTo>
                  <a:lnTo>
                    <a:pt x="182596" y="178814"/>
                  </a:lnTo>
                  <a:lnTo>
                    <a:pt x="196535" y="220529"/>
                  </a:lnTo>
                  <a:lnTo>
                    <a:pt x="208772" y="251344"/>
                  </a:lnTo>
                  <a:lnTo>
                    <a:pt x="210945" y="253218"/>
                  </a:lnTo>
                  <a:lnTo>
                    <a:pt x="218467" y="25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"/>
            <p:cNvSpPr/>
            <p:nvPr>
              <p:custDataLst>
                <p:tags r:id="rId20"/>
              </p:custDataLst>
            </p:nvPr>
          </p:nvSpPr>
          <p:spPr>
            <a:xfrm>
              <a:off x="4610669" y="4907383"/>
              <a:ext cx="237557" cy="331114"/>
            </a:xfrm>
            <a:custGeom>
              <a:avLst/>
              <a:gdLst/>
              <a:ahLst/>
              <a:cxnLst/>
              <a:rect l="0" t="0" r="0" b="0"/>
              <a:pathLst>
                <a:path w="237557" h="331114">
                  <a:moveTo>
                    <a:pt x="161356" y="83717"/>
                  </a:moveTo>
                  <a:lnTo>
                    <a:pt x="161356" y="83717"/>
                  </a:lnTo>
                  <a:lnTo>
                    <a:pt x="161356" y="93126"/>
                  </a:lnTo>
                  <a:lnTo>
                    <a:pt x="161356" y="85031"/>
                  </a:lnTo>
                  <a:lnTo>
                    <a:pt x="154810" y="76372"/>
                  </a:lnTo>
                  <a:lnTo>
                    <a:pt x="144488" y="51684"/>
                  </a:lnTo>
                  <a:lnTo>
                    <a:pt x="125285" y="23450"/>
                  </a:lnTo>
                  <a:lnTo>
                    <a:pt x="102344" y="4768"/>
                  </a:lnTo>
                  <a:lnTo>
                    <a:pt x="92442" y="1003"/>
                  </a:lnTo>
                  <a:lnTo>
                    <a:pt x="86839" y="0"/>
                  </a:lnTo>
                  <a:lnTo>
                    <a:pt x="74967" y="1707"/>
                  </a:lnTo>
                  <a:lnTo>
                    <a:pt x="59207" y="8618"/>
                  </a:lnTo>
                  <a:lnTo>
                    <a:pt x="39343" y="25491"/>
                  </a:lnTo>
                  <a:lnTo>
                    <a:pt x="26309" y="43064"/>
                  </a:lnTo>
                  <a:lnTo>
                    <a:pt x="9151" y="84636"/>
                  </a:lnTo>
                  <a:lnTo>
                    <a:pt x="2311" y="112564"/>
                  </a:lnTo>
                  <a:lnTo>
                    <a:pt x="0" y="155502"/>
                  </a:lnTo>
                  <a:lnTo>
                    <a:pt x="601" y="198203"/>
                  </a:lnTo>
                  <a:lnTo>
                    <a:pt x="9814" y="243483"/>
                  </a:lnTo>
                  <a:lnTo>
                    <a:pt x="26002" y="286436"/>
                  </a:lnTo>
                  <a:lnTo>
                    <a:pt x="41994" y="310998"/>
                  </a:lnTo>
                  <a:lnTo>
                    <a:pt x="53978" y="321609"/>
                  </a:lnTo>
                  <a:lnTo>
                    <a:pt x="66360" y="327030"/>
                  </a:lnTo>
                  <a:lnTo>
                    <a:pt x="105494" y="330796"/>
                  </a:lnTo>
                  <a:lnTo>
                    <a:pt x="123828" y="331113"/>
                  </a:lnTo>
                  <a:lnTo>
                    <a:pt x="142560" y="325610"/>
                  </a:lnTo>
                  <a:lnTo>
                    <a:pt x="188906" y="299917"/>
                  </a:lnTo>
                  <a:lnTo>
                    <a:pt x="237556" y="264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5"/>
            <p:cNvSpPr/>
            <p:nvPr>
              <p:custDataLst>
                <p:tags r:id="rId21"/>
              </p:custDataLst>
            </p:nvPr>
          </p:nvSpPr>
          <p:spPr>
            <a:xfrm>
              <a:off x="4867275" y="4724400"/>
              <a:ext cx="47626" cy="504826"/>
            </a:xfrm>
            <a:custGeom>
              <a:avLst/>
              <a:gdLst/>
              <a:ahLst/>
              <a:cxnLst/>
              <a:rect l="0" t="0" r="0" b="0"/>
              <a:pathLst>
                <a:path w="47626" h="504826">
                  <a:moveTo>
                    <a:pt x="0" y="0"/>
                  </a:moveTo>
                  <a:lnTo>
                    <a:pt x="0" y="0"/>
                  </a:lnTo>
                  <a:lnTo>
                    <a:pt x="1058" y="42815"/>
                  </a:lnTo>
                  <a:lnTo>
                    <a:pt x="7539" y="79954"/>
                  </a:lnTo>
                  <a:lnTo>
                    <a:pt x="11759" y="118235"/>
                  </a:lnTo>
                  <a:lnTo>
                    <a:pt x="16890" y="163091"/>
                  </a:lnTo>
                  <a:lnTo>
                    <a:pt x="18410" y="209895"/>
                  </a:lnTo>
                  <a:lnTo>
                    <a:pt x="21682" y="257277"/>
                  </a:lnTo>
                  <a:lnTo>
                    <a:pt x="26532" y="304830"/>
                  </a:lnTo>
                  <a:lnTo>
                    <a:pt x="27970" y="349612"/>
                  </a:lnTo>
                  <a:lnTo>
                    <a:pt x="28396" y="389691"/>
                  </a:lnTo>
                  <a:lnTo>
                    <a:pt x="33596" y="436104"/>
                  </a:lnTo>
                  <a:lnTo>
                    <a:pt x="37507" y="479861"/>
                  </a:lnTo>
                  <a:lnTo>
                    <a:pt x="38895" y="489497"/>
                  </a:lnTo>
                  <a:lnTo>
                    <a:pt x="47625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"/>
            <p:cNvSpPr/>
            <p:nvPr>
              <p:custDataLst>
                <p:tags r:id="rId22"/>
              </p:custDataLst>
            </p:nvPr>
          </p:nvSpPr>
          <p:spPr>
            <a:xfrm>
              <a:off x="4896041" y="4857750"/>
              <a:ext cx="218885" cy="390526"/>
            </a:xfrm>
            <a:custGeom>
              <a:avLst/>
              <a:gdLst/>
              <a:ahLst/>
              <a:cxnLst/>
              <a:rect l="0" t="0" r="0" b="0"/>
              <a:pathLst>
                <a:path w="218885" h="390526">
                  <a:moveTo>
                    <a:pt x="171259" y="0"/>
                  </a:moveTo>
                  <a:lnTo>
                    <a:pt x="171259" y="0"/>
                  </a:lnTo>
                  <a:lnTo>
                    <a:pt x="171259" y="13257"/>
                  </a:lnTo>
                  <a:lnTo>
                    <a:pt x="166203" y="27446"/>
                  </a:lnTo>
                  <a:lnTo>
                    <a:pt x="146350" y="57751"/>
                  </a:lnTo>
                  <a:lnTo>
                    <a:pt x="101090" y="104745"/>
                  </a:lnTo>
                  <a:lnTo>
                    <a:pt x="53673" y="145769"/>
                  </a:lnTo>
                  <a:lnTo>
                    <a:pt x="10814" y="177300"/>
                  </a:lnTo>
                  <a:lnTo>
                    <a:pt x="7146" y="178525"/>
                  </a:lnTo>
                  <a:lnTo>
                    <a:pt x="4700" y="180400"/>
                  </a:lnTo>
                  <a:lnTo>
                    <a:pt x="0" y="190043"/>
                  </a:lnTo>
                  <a:lnTo>
                    <a:pt x="4922" y="195421"/>
                  </a:lnTo>
                  <a:lnTo>
                    <a:pt x="13017" y="197979"/>
                  </a:lnTo>
                  <a:lnTo>
                    <a:pt x="54000" y="204962"/>
                  </a:lnTo>
                  <a:lnTo>
                    <a:pt x="79226" y="217307"/>
                  </a:lnTo>
                  <a:lnTo>
                    <a:pt x="117288" y="252286"/>
                  </a:lnTo>
                  <a:lnTo>
                    <a:pt x="155384" y="298661"/>
                  </a:lnTo>
                  <a:lnTo>
                    <a:pt x="192426" y="345118"/>
                  </a:lnTo>
                  <a:lnTo>
                    <a:pt x="215814" y="380108"/>
                  </a:lnTo>
                  <a:lnTo>
                    <a:pt x="218884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7"/>
            <p:cNvSpPr/>
            <p:nvPr>
              <p:custDataLst>
                <p:tags r:id="rId23"/>
              </p:custDataLst>
            </p:nvPr>
          </p:nvSpPr>
          <p:spPr>
            <a:xfrm>
              <a:off x="5143500" y="4895850"/>
              <a:ext cx="428626" cy="304064"/>
            </a:xfrm>
            <a:custGeom>
              <a:avLst/>
              <a:gdLst/>
              <a:ahLst/>
              <a:cxnLst/>
              <a:rect l="0" t="0" r="0" b="0"/>
              <a:pathLst>
                <a:path w="428626" h="304064">
                  <a:moveTo>
                    <a:pt x="0" y="38100"/>
                  </a:moveTo>
                  <a:lnTo>
                    <a:pt x="0" y="38100"/>
                  </a:lnTo>
                  <a:lnTo>
                    <a:pt x="1059" y="61951"/>
                  </a:lnTo>
                  <a:lnTo>
                    <a:pt x="16247" y="106172"/>
                  </a:lnTo>
                  <a:lnTo>
                    <a:pt x="28648" y="145973"/>
                  </a:lnTo>
                  <a:lnTo>
                    <a:pt x="41289" y="189230"/>
                  </a:lnTo>
                  <a:lnTo>
                    <a:pt x="68527" y="234281"/>
                  </a:lnTo>
                  <a:lnTo>
                    <a:pt x="82289" y="258101"/>
                  </a:lnTo>
                  <a:lnTo>
                    <a:pt x="98391" y="270624"/>
                  </a:lnTo>
                  <a:lnTo>
                    <a:pt x="100519" y="271433"/>
                  </a:lnTo>
                  <a:lnTo>
                    <a:pt x="101937" y="270914"/>
                  </a:lnTo>
                  <a:lnTo>
                    <a:pt x="117866" y="248632"/>
                  </a:lnTo>
                  <a:lnTo>
                    <a:pt x="128358" y="207476"/>
                  </a:lnTo>
                  <a:lnTo>
                    <a:pt x="132364" y="164495"/>
                  </a:lnTo>
                  <a:lnTo>
                    <a:pt x="135977" y="124333"/>
                  </a:lnTo>
                  <a:lnTo>
                    <a:pt x="142269" y="79903"/>
                  </a:lnTo>
                  <a:lnTo>
                    <a:pt x="142472" y="75494"/>
                  </a:lnTo>
                  <a:lnTo>
                    <a:pt x="145518" y="67772"/>
                  </a:lnTo>
                  <a:lnTo>
                    <a:pt x="147812" y="64232"/>
                  </a:lnTo>
                  <a:lnTo>
                    <a:pt x="150399" y="61871"/>
                  </a:lnTo>
                  <a:lnTo>
                    <a:pt x="156097" y="59248"/>
                  </a:lnTo>
                  <a:lnTo>
                    <a:pt x="159098" y="59607"/>
                  </a:lnTo>
                  <a:lnTo>
                    <a:pt x="165254" y="62828"/>
                  </a:lnTo>
                  <a:lnTo>
                    <a:pt x="177830" y="81124"/>
                  </a:lnTo>
                  <a:lnTo>
                    <a:pt x="203398" y="126291"/>
                  </a:lnTo>
                  <a:lnTo>
                    <a:pt x="221310" y="169742"/>
                  </a:lnTo>
                  <a:lnTo>
                    <a:pt x="244916" y="209213"/>
                  </a:lnTo>
                  <a:lnTo>
                    <a:pt x="273461" y="254309"/>
                  </a:lnTo>
                  <a:lnTo>
                    <a:pt x="298288" y="296401"/>
                  </a:lnTo>
                  <a:lnTo>
                    <a:pt x="304729" y="301067"/>
                  </a:lnTo>
                  <a:lnTo>
                    <a:pt x="314304" y="303694"/>
                  </a:lnTo>
                  <a:lnTo>
                    <a:pt x="317486" y="304063"/>
                  </a:lnTo>
                  <a:lnTo>
                    <a:pt x="323844" y="301650"/>
                  </a:lnTo>
                  <a:lnTo>
                    <a:pt x="327021" y="299525"/>
                  </a:lnTo>
                  <a:lnTo>
                    <a:pt x="336548" y="286421"/>
                  </a:lnTo>
                  <a:lnTo>
                    <a:pt x="347708" y="243662"/>
                  </a:lnTo>
                  <a:lnTo>
                    <a:pt x="355620" y="219419"/>
                  </a:lnTo>
                  <a:lnTo>
                    <a:pt x="362191" y="176021"/>
                  </a:lnTo>
                  <a:lnTo>
                    <a:pt x="374486" y="130706"/>
                  </a:lnTo>
                  <a:lnTo>
                    <a:pt x="381187" y="89998"/>
                  </a:lnTo>
                  <a:lnTo>
                    <a:pt x="398519" y="43962"/>
                  </a:lnTo>
                  <a:lnTo>
                    <a:pt x="412448" y="18914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8"/>
            <p:cNvSpPr/>
            <p:nvPr>
              <p:custDataLst>
                <p:tags r:id="rId24"/>
              </p:custDataLst>
            </p:nvPr>
          </p:nvSpPr>
          <p:spPr>
            <a:xfrm>
              <a:off x="5669304" y="4877405"/>
              <a:ext cx="283822" cy="313721"/>
            </a:xfrm>
            <a:custGeom>
              <a:avLst/>
              <a:gdLst/>
              <a:ahLst/>
              <a:cxnLst/>
              <a:rect l="0" t="0" r="0" b="0"/>
              <a:pathLst>
                <a:path w="283822" h="313721">
                  <a:moveTo>
                    <a:pt x="159996" y="94645"/>
                  </a:moveTo>
                  <a:lnTo>
                    <a:pt x="159996" y="94645"/>
                  </a:lnTo>
                  <a:lnTo>
                    <a:pt x="165053" y="89589"/>
                  </a:lnTo>
                  <a:lnTo>
                    <a:pt x="167535" y="84284"/>
                  </a:lnTo>
                  <a:lnTo>
                    <a:pt x="178406" y="37226"/>
                  </a:lnTo>
                  <a:lnTo>
                    <a:pt x="178920" y="17099"/>
                  </a:lnTo>
                  <a:lnTo>
                    <a:pt x="176845" y="13314"/>
                  </a:lnTo>
                  <a:lnTo>
                    <a:pt x="168896" y="6286"/>
                  </a:lnTo>
                  <a:lnTo>
                    <a:pt x="161129" y="2458"/>
                  </a:lnTo>
                  <a:lnTo>
                    <a:pt x="147520" y="0"/>
                  </a:lnTo>
                  <a:lnTo>
                    <a:pt x="113551" y="9835"/>
                  </a:lnTo>
                  <a:lnTo>
                    <a:pt x="106807" y="12705"/>
                  </a:lnTo>
                  <a:lnTo>
                    <a:pt x="96492" y="24361"/>
                  </a:lnTo>
                  <a:lnTo>
                    <a:pt x="64189" y="68575"/>
                  </a:lnTo>
                  <a:lnTo>
                    <a:pt x="39236" y="109722"/>
                  </a:lnTo>
                  <a:lnTo>
                    <a:pt x="21529" y="152069"/>
                  </a:lnTo>
                  <a:lnTo>
                    <a:pt x="7839" y="197279"/>
                  </a:lnTo>
                  <a:lnTo>
                    <a:pt x="0" y="232040"/>
                  </a:lnTo>
                  <a:lnTo>
                    <a:pt x="1751" y="246021"/>
                  </a:lnTo>
                  <a:lnTo>
                    <a:pt x="11498" y="272243"/>
                  </a:lnTo>
                  <a:lnTo>
                    <a:pt x="17444" y="279410"/>
                  </a:lnTo>
                  <a:lnTo>
                    <a:pt x="20511" y="281322"/>
                  </a:lnTo>
                  <a:lnTo>
                    <a:pt x="34942" y="284013"/>
                  </a:lnTo>
                  <a:lnTo>
                    <a:pt x="76323" y="271788"/>
                  </a:lnTo>
                  <a:lnTo>
                    <a:pt x="91411" y="260158"/>
                  </a:lnTo>
                  <a:lnTo>
                    <a:pt x="131365" y="217688"/>
                  </a:lnTo>
                  <a:lnTo>
                    <a:pt x="170977" y="170742"/>
                  </a:lnTo>
                  <a:lnTo>
                    <a:pt x="192700" y="132725"/>
                  </a:lnTo>
                  <a:lnTo>
                    <a:pt x="215560" y="85117"/>
                  </a:lnTo>
                  <a:lnTo>
                    <a:pt x="224477" y="62228"/>
                  </a:lnTo>
                  <a:lnTo>
                    <a:pt x="225695" y="54485"/>
                  </a:lnTo>
                  <a:lnTo>
                    <a:pt x="227079" y="51996"/>
                  </a:lnTo>
                  <a:lnTo>
                    <a:pt x="229060" y="50338"/>
                  </a:lnTo>
                  <a:lnTo>
                    <a:pt x="231439" y="49231"/>
                  </a:lnTo>
                  <a:lnTo>
                    <a:pt x="231966" y="48494"/>
                  </a:lnTo>
                  <a:lnTo>
                    <a:pt x="231260" y="48003"/>
                  </a:lnTo>
                  <a:lnTo>
                    <a:pt x="229730" y="47675"/>
                  </a:lnTo>
                  <a:lnTo>
                    <a:pt x="228710" y="48515"/>
                  </a:lnTo>
                  <a:lnTo>
                    <a:pt x="227577" y="52271"/>
                  </a:lnTo>
                  <a:lnTo>
                    <a:pt x="220178" y="96393"/>
                  </a:lnTo>
                  <a:lnTo>
                    <a:pt x="217545" y="142500"/>
                  </a:lnTo>
                  <a:lnTo>
                    <a:pt x="224829" y="181474"/>
                  </a:lnTo>
                  <a:lnTo>
                    <a:pt x="233637" y="223196"/>
                  </a:lnTo>
                  <a:lnTo>
                    <a:pt x="237176" y="239621"/>
                  </a:lnTo>
                  <a:lnTo>
                    <a:pt x="260985" y="286192"/>
                  </a:lnTo>
                  <a:lnTo>
                    <a:pt x="267674" y="295488"/>
                  </a:lnTo>
                  <a:lnTo>
                    <a:pt x="274176" y="300325"/>
                  </a:lnTo>
                  <a:lnTo>
                    <a:pt x="277390" y="301615"/>
                  </a:lnTo>
                  <a:lnTo>
                    <a:pt x="279534" y="303533"/>
                  </a:lnTo>
                  <a:lnTo>
                    <a:pt x="283821" y="31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"/>
            <p:cNvSpPr/>
            <p:nvPr>
              <p:custDataLst>
                <p:tags r:id="rId25"/>
              </p:custDataLst>
            </p:nvPr>
          </p:nvSpPr>
          <p:spPr>
            <a:xfrm>
              <a:off x="6000750" y="4917348"/>
              <a:ext cx="228601" cy="283074"/>
            </a:xfrm>
            <a:custGeom>
              <a:avLst/>
              <a:gdLst/>
              <a:ahLst/>
              <a:cxnLst/>
              <a:rect l="0" t="0" r="0" b="0"/>
              <a:pathLst>
                <a:path w="228601" h="283074">
                  <a:moveTo>
                    <a:pt x="0" y="7077"/>
                  </a:moveTo>
                  <a:lnTo>
                    <a:pt x="0" y="7077"/>
                  </a:lnTo>
                  <a:lnTo>
                    <a:pt x="1059" y="41250"/>
                  </a:lnTo>
                  <a:lnTo>
                    <a:pt x="8201" y="84014"/>
                  </a:lnTo>
                  <a:lnTo>
                    <a:pt x="10322" y="128068"/>
                  </a:lnTo>
                  <a:lnTo>
                    <a:pt x="17012" y="168442"/>
                  </a:lnTo>
                  <a:lnTo>
                    <a:pt x="18648" y="206992"/>
                  </a:lnTo>
                  <a:lnTo>
                    <a:pt x="26536" y="251891"/>
                  </a:lnTo>
                  <a:lnTo>
                    <a:pt x="28727" y="265108"/>
                  </a:lnTo>
                  <a:lnTo>
                    <a:pt x="37973" y="283073"/>
                  </a:lnTo>
                  <a:lnTo>
                    <a:pt x="38097" y="239447"/>
                  </a:lnTo>
                  <a:lnTo>
                    <a:pt x="44645" y="199420"/>
                  </a:lnTo>
                  <a:lnTo>
                    <a:pt x="49859" y="157019"/>
                  </a:lnTo>
                  <a:lnTo>
                    <a:pt x="60767" y="113248"/>
                  </a:lnTo>
                  <a:lnTo>
                    <a:pt x="80717" y="71911"/>
                  </a:lnTo>
                  <a:lnTo>
                    <a:pt x="98823" y="34283"/>
                  </a:lnTo>
                  <a:lnTo>
                    <a:pt x="117593" y="14550"/>
                  </a:lnTo>
                  <a:lnTo>
                    <a:pt x="130228" y="5813"/>
                  </a:lnTo>
                  <a:lnTo>
                    <a:pt x="154297" y="0"/>
                  </a:lnTo>
                  <a:lnTo>
                    <a:pt x="169471" y="1462"/>
                  </a:lnTo>
                  <a:lnTo>
                    <a:pt x="215785" y="20006"/>
                  </a:lnTo>
                  <a:lnTo>
                    <a:pt x="228600" y="26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"/>
            <p:cNvSpPr/>
            <p:nvPr>
              <p:custDataLst>
                <p:tags r:id="rId26"/>
              </p:custDataLst>
            </p:nvPr>
          </p:nvSpPr>
          <p:spPr>
            <a:xfrm>
              <a:off x="6277544" y="4915375"/>
              <a:ext cx="218507" cy="283177"/>
            </a:xfrm>
            <a:custGeom>
              <a:avLst/>
              <a:gdLst/>
              <a:ahLst/>
              <a:cxnLst/>
              <a:rect l="0" t="0" r="0" b="0"/>
              <a:pathLst>
                <a:path w="218507" h="283177">
                  <a:moveTo>
                    <a:pt x="218506" y="56675"/>
                  </a:moveTo>
                  <a:lnTo>
                    <a:pt x="218506" y="56675"/>
                  </a:lnTo>
                  <a:lnTo>
                    <a:pt x="218506" y="42486"/>
                  </a:lnTo>
                  <a:lnTo>
                    <a:pt x="215684" y="36963"/>
                  </a:lnTo>
                  <a:lnTo>
                    <a:pt x="213450" y="34009"/>
                  </a:lnTo>
                  <a:lnTo>
                    <a:pt x="210967" y="25082"/>
                  </a:lnTo>
                  <a:lnTo>
                    <a:pt x="210305" y="19738"/>
                  </a:lnTo>
                  <a:lnTo>
                    <a:pt x="208805" y="16175"/>
                  </a:lnTo>
                  <a:lnTo>
                    <a:pt x="206747" y="13800"/>
                  </a:lnTo>
                  <a:lnTo>
                    <a:pt x="190783" y="4932"/>
                  </a:lnTo>
                  <a:lnTo>
                    <a:pt x="168306" y="593"/>
                  </a:lnTo>
                  <a:lnTo>
                    <a:pt x="159858" y="0"/>
                  </a:lnTo>
                  <a:lnTo>
                    <a:pt x="124626" y="9949"/>
                  </a:lnTo>
                  <a:lnTo>
                    <a:pt x="93070" y="26985"/>
                  </a:lnTo>
                  <a:lnTo>
                    <a:pt x="70686" y="49642"/>
                  </a:lnTo>
                  <a:lnTo>
                    <a:pt x="45255" y="95103"/>
                  </a:lnTo>
                  <a:lnTo>
                    <a:pt x="26356" y="132939"/>
                  </a:lnTo>
                  <a:lnTo>
                    <a:pt x="12433" y="177534"/>
                  </a:lnTo>
                  <a:lnTo>
                    <a:pt x="2313" y="218014"/>
                  </a:lnTo>
                  <a:lnTo>
                    <a:pt x="0" y="251527"/>
                  </a:lnTo>
                  <a:lnTo>
                    <a:pt x="2506" y="262515"/>
                  </a:lnTo>
                  <a:lnTo>
                    <a:pt x="4656" y="266927"/>
                  </a:lnTo>
                  <a:lnTo>
                    <a:pt x="12689" y="274651"/>
                  </a:lnTo>
                  <a:lnTo>
                    <a:pt x="23316" y="280553"/>
                  </a:lnTo>
                  <a:lnTo>
                    <a:pt x="35093" y="283176"/>
                  </a:lnTo>
                  <a:lnTo>
                    <a:pt x="44562" y="281520"/>
                  </a:lnTo>
                  <a:lnTo>
                    <a:pt x="53356" y="278314"/>
                  </a:lnTo>
                  <a:lnTo>
                    <a:pt x="75631" y="27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"/>
            <p:cNvSpPr/>
            <p:nvPr>
              <p:custDataLst>
                <p:tags r:id="rId27"/>
              </p:custDataLst>
            </p:nvPr>
          </p:nvSpPr>
          <p:spPr>
            <a:xfrm>
              <a:off x="6467475" y="4791424"/>
              <a:ext cx="28576" cy="371127"/>
            </a:xfrm>
            <a:custGeom>
              <a:avLst/>
              <a:gdLst/>
              <a:ahLst/>
              <a:cxnLst/>
              <a:rect l="0" t="0" r="0" b="0"/>
              <a:pathLst>
                <a:path w="28576" h="371127">
                  <a:moveTo>
                    <a:pt x="0" y="209201"/>
                  </a:moveTo>
                  <a:lnTo>
                    <a:pt x="0" y="209201"/>
                  </a:lnTo>
                  <a:lnTo>
                    <a:pt x="5057" y="204145"/>
                  </a:lnTo>
                  <a:lnTo>
                    <a:pt x="7539" y="196018"/>
                  </a:lnTo>
                  <a:lnTo>
                    <a:pt x="15810" y="152236"/>
                  </a:lnTo>
                  <a:lnTo>
                    <a:pt x="19148" y="116240"/>
                  </a:lnTo>
                  <a:lnTo>
                    <a:pt x="26400" y="68974"/>
                  </a:lnTo>
                  <a:lnTo>
                    <a:pt x="26550" y="49511"/>
                  </a:lnTo>
                  <a:lnTo>
                    <a:pt x="19286" y="2300"/>
                  </a:lnTo>
                  <a:lnTo>
                    <a:pt x="19155" y="828"/>
                  </a:lnTo>
                  <a:lnTo>
                    <a:pt x="16275" y="175"/>
                  </a:lnTo>
                  <a:lnTo>
                    <a:pt x="14025" y="0"/>
                  </a:lnTo>
                  <a:lnTo>
                    <a:pt x="12525" y="2000"/>
                  </a:lnTo>
                  <a:lnTo>
                    <a:pt x="10414" y="14928"/>
                  </a:lnTo>
                  <a:lnTo>
                    <a:pt x="3057" y="58282"/>
                  </a:lnTo>
                  <a:lnTo>
                    <a:pt x="604" y="98016"/>
                  </a:lnTo>
                  <a:lnTo>
                    <a:pt x="3001" y="133924"/>
                  </a:lnTo>
                  <a:lnTo>
                    <a:pt x="7593" y="171374"/>
                  </a:lnTo>
                  <a:lnTo>
                    <a:pt x="8952" y="209282"/>
                  </a:lnTo>
                  <a:lnTo>
                    <a:pt x="9356" y="247325"/>
                  </a:lnTo>
                  <a:lnTo>
                    <a:pt x="9492" y="293049"/>
                  </a:lnTo>
                  <a:lnTo>
                    <a:pt x="10577" y="330539"/>
                  </a:lnTo>
                  <a:lnTo>
                    <a:pt x="19225" y="357650"/>
                  </a:lnTo>
                  <a:lnTo>
                    <a:pt x="28575" y="37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"/>
            <p:cNvSpPr/>
            <p:nvPr>
              <p:custDataLst>
                <p:tags r:id="rId28"/>
              </p:custDataLst>
            </p:nvPr>
          </p:nvSpPr>
          <p:spPr>
            <a:xfrm>
              <a:off x="6572250" y="4829616"/>
              <a:ext cx="169371" cy="341460"/>
            </a:xfrm>
            <a:custGeom>
              <a:avLst/>
              <a:gdLst/>
              <a:ahLst/>
              <a:cxnLst/>
              <a:rect l="0" t="0" r="0" b="0"/>
              <a:pathLst>
                <a:path w="169371" h="341460">
                  <a:moveTo>
                    <a:pt x="114300" y="47184"/>
                  </a:moveTo>
                  <a:lnTo>
                    <a:pt x="114300" y="47184"/>
                  </a:lnTo>
                  <a:lnTo>
                    <a:pt x="114300" y="42128"/>
                  </a:lnTo>
                  <a:lnTo>
                    <a:pt x="117122" y="36823"/>
                  </a:lnTo>
                  <a:lnTo>
                    <a:pt x="120846" y="30937"/>
                  </a:lnTo>
                  <a:lnTo>
                    <a:pt x="124000" y="21674"/>
                  </a:lnTo>
                  <a:lnTo>
                    <a:pt x="131910" y="10951"/>
                  </a:lnTo>
                  <a:lnTo>
                    <a:pt x="131332" y="9270"/>
                  </a:lnTo>
                  <a:lnTo>
                    <a:pt x="127867" y="4580"/>
                  </a:lnTo>
                  <a:lnTo>
                    <a:pt x="122799" y="1791"/>
                  </a:lnTo>
                  <a:lnTo>
                    <a:pt x="105866" y="0"/>
                  </a:lnTo>
                  <a:lnTo>
                    <a:pt x="97146" y="2577"/>
                  </a:lnTo>
                  <a:lnTo>
                    <a:pt x="73078" y="16890"/>
                  </a:lnTo>
                  <a:lnTo>
                    <a:pt x="44576" y="58183"/>
                  </a:lnTo>
                  <a:lnTo>
                    <a:pt x="40978" y="68301"/>
                  </a:lnTo>
                  <a:lnTo>
                    <a:pt x="38669" y="92043"/>
                  </a:lnTo>
                  <a:lnTo>
                    <a:pt x="43324" y="110805"/>
                  </a:lnTo>
                  <a:lnTo>
                    <a:pt x="61984" y="136108"/>
                  </a:lnTo>
                  <a:lnTo>
                    <a:pt x="99629" y="180732"/>
                  </a:lnTo>
                  <a:lnTo>
                    <a:pt x="144121" y="222606"/>
                  </a:lnTo>
                  <a:lnTo>
                    <a:pt x="166769" y="268529"/>
                  </a:lnTo>
                  <a:lnTo>
                    <a:pt x="169370" y="281732"/>
                  </a:lnTo>
                  <a:lnTo>
                    <a:pt x="167703" y="294655"/>
                  </a:lnTo>
                  <a:lnTo>
                    <a:pt x="163435" y="306396"/>
                  </a:lnTo>
                  <a:lnTo>
                    <a:pt x="158011" y="315142"/>
                  </a:lnTo>
                  <a:lnTo>
                    <a:pt x="138892" y="331072"/>
                  </a:lnTo>
                  <a:lnTo>
                    <a:pt x="124878" y="337398"/>
                  </a:lnTo>
                  <a:lnTo>
                    <a:pt x="93576" y="341459"/>
                  </a:lnTo>
                  <a:lnTo>
                    <a:pt x="57878" y="334657"/>
                  </a:lnTo>
                  <a:lnTo>
                    <a:pt x="36082" y="325096"/>
                  </a:lnTo>
                  <a:lnTo>
                    <a:pt x="22740" y="314986"/>
                  </a:lnTo>
                  <a:lnTo>
                    <a:pt x="8384" y="292338"/>
                  </a:lnTo>
                  <a:lnTo>
                    <a:pt x="0" y="266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6"/>
          <p:cNvGrpSpPr/>
          <p:nvPr/>
        </p:nvGrpSpPr>
        <p:grpSpPr>
          <a:xfrm>
            <a:off x="7219950" y="4438650"/>
            <a:ext cx="3400426" cy="809626"/>
            <a:chOff x="7219950" y="4438650"/>
            <a:chExt cx="3400426" cy="809626"/>
          </a:xfrm>
        </p:grpSpPr>
        <p:sp>
          <p:nvSpPr>
            <p:cNvPr id="252" name="SMARTInkShape-43"/>
            <p:cNvSpPr/>
            <p:nvPr>
              <p:custDataLst>
                <p:tags r:id="rId1"/>
              </p:custDataLst>
            </p:nvPr>
          </p:nvSpPr>
          <p:spPr>
            <a:xfrm>
              <a:off x="7387541" y="4639232"/>
              <a:ext cx="203885" cy="609044"/>
            </a:xfrm>
            <a:custGeom>
              <a:avLst/>
              <a:gdLst/>
              <a:ahLst/>
              <a:cxnLst/>
              <a:rect l="0" t="0" r="0" b="0"/>
              <a:pathLst>
                <a:path w="203885" h="609044">
                  <a:moveTo>
                    <a:pt x="203884" y="56593"/>
                  </a:moveTo>
                  <a:lnTo>
                    <a:pt x="203884" y="56593"/>
                  </a:lnTo>
                  <a:lnTo>
                    <a:pt x="203884" y="43336"/>
                  </a:lnTo>
                  <a:lnTo>
                    <a:pt x="201062" y="37295"/>
                  </a:lnTo>
                  <a:lnTo>
                    <a:pt x="172085" y="5789"/>
                  </a:lnTo>
                  <a:lnTo>
                    <a:pt x="162941" y="2263"/>
                  </a:lnTo>
                  <a:lnTo>
                    <a:pt x="139822" y="0"/>
                  </a:lnTo>
                  <a:lnTo>
                    <a:pt x="121167" y="4664"/>
                  </a:lnTo>
                  <a:lnTo>
                    <a:pt x="102235" y="17806"/>
                  </a:lnTo>
                  <a:lnTo>
                    <a:pt x="70528" y="57757"/>
                  </a:lnTo>
                  <a:lnTo>
                    <a:pt x="45132" y="99979"/>
                  </a:lnTo>
                  <a:lnTo>
                    <a:pt x="31140" y="136594"/>
                  </a:lnTo>
                  <a:lnTo>
                    <a:pt x="20292" y="179310"/>
                  </a:lnTo>
                  <a:lnTo>
                    <a:pt x="10374" y="225480"/>
                  </a:lnTo>
                  <a:lnTo>
                    <a:pt x="733" y="272674"/>
                  </a:lnTo>
                  <a:lnTo>
                    <a:pt x="0" y="307146"/>
                  </a:lnTo>
                  <a:lnTo>
                    <a:pt x="2144" y="342575"/>
                  </a:lnTo>
                  <a:lnTo>
                    <a:pt x="3097" y="375960"/>
                  </a:lnTo>
                  <a:lnTo>
                    <a:pt x="3521" y="408437"/>
                  </a:lnTo>
                  <a:lnTo>
                    <a:pt x="6581" y="453649"/>
                  </a:lnTo>
                  <a:lnTo>
                    <a:pt x="11369" y="493856"/>
                  </a:lnTo>
                  <a:lnTo>
                    <a:pt x="12787" y="532580"/>
                  </a:lnTo>
                  <a:lnTo>
                    <a:pt x="13266" y="573479"/>
                  </a:lnTo>
                  <a:lnTo>
                    <a:pt x="13349" y="595212"/>
                  </a:lnTo>
                  <a:lnTo>
                    <a:pt x="12302" y="599823"/>
                  </a:lnTo>
                  <a:lnTo>
                    <a:pt x="10545" y="602896"/>
                  </a:lnTo>
                  <a:lnTo>
                    <a:pt x="3859" y="60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4"/>
            <p:cNvSpPr/>
            <p:nvPr>
              <p:custDataLst>
                <p:tags r:id="rId2"/>
              </p:custDataLst>
            </p:nvPr>
          </p:nvSpPr>
          <p:spPr>
            <a:xfrm>
              <a:off x="7219950" y="4986160"/>
              <a:ext cx="342901" cy="14466"/>
            </a:xfrm>
            <a:custGeom>
              <a:avLst/>
              <a:gdLst/>
              <a:ahLst/>
              <a:cxnLst/>
              <a:rect l="0" t="0" r="0" b="0"/>
              <a:pathLst>
                <a:path w="342901" h="14466">
                  <a:moveTo>
                    <a:pt x="0" y="14465"/>
                  </a:moveTo>
                  <a:lnTo>
                    <a:pt x="0" y="14465"/>
                  </a:lnTo>
                  <a:lnTo>
                    <a:pt x="25530" y="13407"/>
                  </a:lnTo>
                  <a:lnTo>
                    <a:pt x="72585" y="6264"/>
                  </a:lnTo>
                  <a:lnTo>
                    <a:pt x="108760" y="5332"/>
                  </a:lnTo>
                  <a:lnTo>
                    <a:pt x="151347" y="0"/>
                  </a:lnTo>
                  <a:lnTo>
                    <a:pt x="197479" y="1830"/>
                  </a:lnTo>
                  <a:lnTo>
                    <a:pt x="244661" y="4018"/>
                  </a:lnTo>
                  <a:lnTo>
                    <a:pt x="287099" y="4667"/>
                  </a:lnTo>
                  <a:lnTo>
                    <a:pt x="342900" y="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5"/>
            <p:cNvSpPr/>
            <p:nvPr>
              <p:custDataLst>
                <p:tags r:id="rId3"/>
              </p:custDataLst>
            </p:nvPr>
          </p:nvSpPr>
          <p:spPr>
            <a:xfrm>
              <a:off x="7582627" y="4838868"/>
              <a:ext cx="218349" cy="257008"/>
            </a:xfrm>
            <a:custGeom>
              <a:avLst/>
              <a:gdLst/>
              <a:ahLst/>
              <a:cxnLst/>
              <a:rect l="0" t="0" r="0" b="0"/>
              <a:pathLst>
                <a:path w="218349" h="257008">
                  <a:moveTo>
                    <a:pt x="218348" y="66507"/>
                  </a:moveTo>
                  <a:lnTo>
                    <a:pt x="218348" y="66507"/>
                  </a:lnTo>
                  <a:lnTo>
                    <a:pt x="218348" y="26425"/>
                  </a:lnTo>
                  <a:lnTo>
                    <a:pt x="215526" y="19412"/>
                  </a:lnTo>
                  <a:lnTo>
                    <a:pt x="205091" y="6287"/>
                  </a:lnTo>
                  <a:lnTo>
                    <a:pt x="199050" y="2700"/>
                  </a:lnTo>
                  <a:lnTo>
                    <a:pt x="186878" y="682"/>
                  </a:lnTo>
                  <a:lnTo>
                    <a:pt x="163801" y="0"/>
                  </a:lnTo>
                  <a:lnTo>
                    <a:pt x="140097" y="9995"/>
                  </a:lnTo>
                  <a:lnTo>
                    <a:pt x="94252" y="38434"/>
                  </a:lnTo>
                  <a:lnTo>
                    <a:pt x="76411" y="51914"/>
                  </a:lnTo>
                  <a:lnTo>
                    <a:pt x="41090" y="95669"/>
                  </a:lnTo>
                  <a:lnTo>
                    <a:pt x="11692" y="142785"/>
                  </a:lnTo>
                  <a:lnTo>
                    <a:pt x="2953" y="168483"/>
                  </a:lnTo>
                  <a:lnTo>
                    <a:pt x="0" y="196129"/>
                  </a:lnTo>
                  <a:lnTo>
                    <a:pt x="4546" y="215568"/>
                  </a:lnTo>
                  <a:lnTo>
                    <a:pt x="12595" y="229677"/>
                  </a:lnTo>
                  <a:lnTo>
                    <a:pt x="16621" y="232437"/>
                  </a:lnTo>
                  <a:lnTo>
                    <a:pt x="32400" y="236321"/>
                  </a:lnTo>
                  <a:lnTo>
                    <a:pt x="44335" y="237230"/>
                  </a:lnTo>
                  <a:lnTo>
                    <a:pt x="62954" y="232685"/>
                  </a:lnTo>
                  <a:lnTo>
                    <a:pt x="105946" y="207347"/>
                  </a:lnTo>
                  <a:lnTo>
                    <a:pt x="128129" y="191963"/>
                  </a:lnTo>
                  <a:lnTo>
                    <a:pt x="159231" y="147071"/>
                  </a:lnTo>
                  <a:lnTo>
                    <a:pt x="182972" y="99685"/>
                  </a:lnTo>
                  <a:lnTo>
                    <a:pt x="197377" y="57138"/>
                  </a:lnTo>
                  <a:lnTo>
                    <a:pt x="198729" y="45269"/>
                  </a:lnTo>
                  <a:lnTo>
                    <a:pt x="196222" y="38371"/>
                  </a:lnTo>
                  <a:lnTo>
                    <a:pt x="191047" y="30375"/>
                  </a:lnTo>
                  <a:lnTo>
                    <a:pt x="190623" y="30777"/>
                  </a:lnTo>
                  <a:lnTo>
                    <a:pt x="186965" y="70261"/>
                  </a:lnTo>
                  <a:lnTo>
                    <a:pt x="181133" y="113568"/>
                  </a:lnTo>
                  <a:lnTo>
                    <a:pt x="181568" y="136307"/>
                  </a:lnTo>
                  <a:lnTo>
                    <a:pt x="188483" y="181219"/>
                  </a:lnTo>
                  <a:lnTo>
                    <a:pt x="199965" y="218125"/>
                  </a:lnTo>
                  <a:lnTo>
                    <a:pt x="206198" y="237726"/>
                  </a:lnTo>
                  <a:lnTo>
                    <a:pt x="207073" y="244153"/>
                  </a:lnTo>
                  <a:lnTo>
                    <a:pt x="208714" y="248437"/>
                  </a:lnTo>
                  <a:lnTo>
                    <a:pt x="210868" y="251294"/>
                  </a:lnTo>
                  <a:lnTo>
                    <a:pt x="218348" y="257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6"/>
            <p:cNvSpPr/>
            <p:nvPr>
              <p:custDataLst>
                <p:tags r:id="rId4"/>
              </p:custDataLst>
            </p:nvPr>
          </p:nvSpPr>
          <p:spPr>
            <a:xfrm>
              <a:off x="7877746" y="4819804"/>
              <a:ext cx="155668" cy="318293"/>
            </a:xfrm>
            <a:custGeom>
              <a:avLst/>
              <a:gdLst/>
              <a:ahLst/>
              <a:cxnLst/>
              <a:rect l="0" t="0" r="0" b="0"/>
              <a:pathLst>
                <a:path w="155668" h="318293">
                  <a:moveTo>
                    <a:pt x="123254" y="28421"/>
                  </a:moveTo>
                  <a:lnTo>
                    <a:pt x="123254" y="28421"/>
                  </a:lnTo>
                  <a:lnTo>
                    <a:pt x="123254" y="20220"/>
                  </a:lnTo>
                  <a:lnTo>
                    <a:pt x="116708" y="11553"/>
                  </a:lnTo>
                  <a:lnTo>
                    <a:pt x="115053" y="5755"/>
                  </a:lnTo>
                  <a:lnTo>
                    <a:pt x="112495" y="3785"/>
                  </a:lnTo>
                  <a:lnTo>
                    <a:pt x="99840" y="1013"/>
                  </a:lnTo>
                  <a:lnTo>
                    <a:pt x="77184" y="0"/>
                  </a:lnTo>
                  <a:lnTo>
                    <a:pt x="53084" y="7481"/>
                  </a:lnTo>
                  <a:lnTo>
                    <a:pt x="30764" y="19150"/>
                  </a:lnTo>
                  <a:lnTo>
                    <a:pt x="22880" y="26417"/>
                  </a:lnTo>
                  <a:lnTo>
                    <a:pt x="5941" y="54393"/>
                  </a:lnTo>
                  <a:lnTo>
                    <a:pt x="1358" y="67984"/>
                  </a:lnTo>
                  <a:lnTo>
                    <a:pt x="0" y="83770"/>
                  </a:lnTo>
                  <a:lnTo>
                    <a:pt x="5328" y="95707"/>
                  </a:lnTo>
                  <a:lnTo>
                    <a:pt x="17405" y="117149"/>
                  </a:lnTo>
                  <a:lnTo>
                    <a:pt x="26468" y="133473"/>
                  </a:lnTo>
                  <a:lnTo>
                    <a:pt x="69784" y="180762"/>
                  </a:lnTo>
                  <a:lnTo>
                    <a:pt x="115972" y="228358"/>
                  </a:lnTo>
                  <a:lnTo>
                    <a:pt x="150938" y="275880"/>
                  </a:lnTo>
                  <a:lnTo>
                    <a:pt x="154410" y="282294"/>
                  </a:lnTo>
                  <a:lnTo>
                    <a:pt x="155667" y="287628"/>
                  </a:lnTo>
                  <a:lnTo>
                    <a:pt x="155446" y="292242"/>
                  </a:lnTo>
                  <a:lnTo>
                    <a:pt x="152379" y="300192"/>
                  </a:lnTo>
                  <a:lnTo>
                    <a:pt x="147487" y="307252"/>
                  </a:lnTo>
                  <a:lnTo>
                    <a:pt x="133726" y="317178"/>
                  </a:lnTo>
                  <a:lnTo>
                    <a:pt x="128120" y="318292"/>
                  </a:lnTo>
                  <a:lnTo>
                    <a:pt x="109056" y="314804"/>
                  </a:lnTo>
                  <a:lnTo>
                    <a:pt x="70545" y="301136"/>
                  </a:lnTo>
                  <a:lnTo>
                    <a:pt x="18479" y="26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"/>
            <p:cNvSpPr/>
            <p:nvPr>
              <p:custDataLst>
                <p:tags r:id="rId5"/>
              </p:custDataLst>
            </p:nvPr>
          </p:nvSpPr>
          <p:spPr>
            <a:xfrm>
              <a:off x="8134350" y="4686300"/>
              <a:ext cx="9526" cy="457201"/>
            </a:xfrm>
            <a:custGeom>
              <a:avLst/>
              <a:gdLst/>
              <a:ahLst/>
              <a:cxnLst/>
              <a:rect l="0" t="0" r="0" b="0"/>
              <a:pathLst>
                <a:path w="9526" h="457201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0" y="87473"/>
                  </a:lnTo>
                  <a:lnTo>
                    <a:pt x="0" y="129399"/>
                  </a:lnTo>
                  <a:lnTo>
                    <a:pt x="0" y="174277"/>
                  </a:lnTo>
                  <a:lnTo>
                    <a:pt x="0" y="215915"/>
                  </a:lnTo>
                  <a:lnTo>
                    <a:pt x="0" y="261295"/>
                  </a:lnTo>
                  <a:lnTo>
                    <a:pt x="0" y="307196"/>
                  </a:lnTo>
                  <a:lnTo>
                    <a:pt x="1059" y="348079"/>
                  </a:lnTo>
                  <a:lnTo>
                    <a:pt x="6546" y="385945"/>
                  </a:lnTo>
                  <a:lnTo>
                    <a:pt x="9263" y="433123"/>
                  </a:lnTo>
                  <a:lnTo>
                    <a:pt x="952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8"/>
            <p:cNvSpPr/>
            <p:nvPr>
              <p:custDataLst>
                <p:tags r:id="rId6"/>
              </p:custDataLst>
            </p:nvPr>
          </p:nvSpPr>
          <p:spPr>
            <a:xfrm>
              <a:off x="8010525" y="4810559"/>
              <a:ext cx="340929" cy="275792"/>
            </a:xfrm>
            <a:custGeom>
              <a:avLst/>
              <a:gdLst/>
              <a:ahLst/>
              <a:cxnLst/>
              <a:rect l="0" t="0" r="0" b="0"/>
              <a:pathLst>
                <a:path w="340929" h="275792">
                  <a:moveTo>
                    <a:pt x="0" y="123391"/>
                  </a:moveTo>
                  <a:lnTo>
                    <a:pt x="0" y="123391"/>
                  </a:lnTo>
                  <a:lnTo>
                    <a:pt x="10113" y="123391"/>
                  </a:lnTo>
                  <a:lnTo>
                    <a:pt x="17900" y="120569"/>
                  </a:lnTo>
                  <a:lnTo>
                    <a:pt x="21458" y="118335"/>
                  </a:lnTo>
                  <a:lnTo>
                    <a:pt x="36579" y="115190"/>
                  </a:lnTo>
                  <a:lnTo>
                    <a:pt x="77254" y="114040"/>
                  </a:lnTo>
                  <a:lnTo>
                    <a:pt x="105087" y="111096"/>
                  </a:lnTo>
                  <a:lnTo>
                    <a:pt x="147993" y="100619"/>
                  </a:lnTo>
                  <a:lnTo>
                    <a:pt x="189630" y="93846"/>
                  </a:lnTo>
                  <a:lnTo>
                    <a:pt x="231250" y="77142"/>
                  </a:lnTo>
                  <a:lnTo>
                    <a:pt x="278299" y="60072"/>
                  </a:lnTo>
                  <a:lnTo>
                    <a:pt x="314010" y="44040"/>
                  </a:lnTo>
                  <a:lnTo>
                    <a:pt x="332916" y="23428"/>
                  </a:lnTo>
                  <a:lnTo>
                    <a:pt x="336244" y="21824"/>
                  </a:lnTo>
                  <a:lnTo>
                    <a:pt x="338462" y="19696"/>
                  </a:lnTo>
                  <a:lnTo>
                    <a:pt x="340928" y="14510"/>
                  </a:lnTo>
                  <a:lnTo>
                    <a:pt x="340527" y="12704"/>
                  </a:lnTo>
                  <a:lnTo>
                    <a:pt x="339201" y="11499"/>
                  </a:lnTo>
                  <a:lnTo>
                    <a:pt x="334907" y="9103"/>
                  </a:lnTo>
                  <a:lnTo>
                    <a:pt x="326538" y="2862"/>
                  </a:lnTo>
                  <a:lnTo>
                    <a:pt x="320459" y="1031"/>
                  </a:lnTo>
                  <a:lnTo>
                    <a:pt x="306029" y="0"/>
                  </a:lnTo>
                  <a:lnTo>
                    <a:pt x="288348" y="4751"/>
                  </a:lnTo>
                  <a:lnTo>
                    <a:pt x="278791" y="12806"/>
                  </a:lnTo>
                  <a:lnTo>
                    <a:pt x="240893" y="53758"/>
                  </a:lnTo>
                  <a:lnTo>
                    <a:pt x="216422" y="99861"/>
                  </a:lnTo>
                  <a:lnTo>
                    <a:pt x="210907" y="133912"/>
                  </a:lnTo>
                  <a:lnTo>
                    <a:pt x="209729" y="180672"/>
                  </a:lnTo>
                  <a:lnTo>
                    <a:pt x="214660" y="204099"/>
                  </a:lnTo>
                  <a:lnTo>
                    <a:pt x="231946" y="243879"/>
                  </a:lnTo>
                  <a:lnTo>
                    <a:pt x="241022" y="253847"/>
                  </a:lnTo>
                  <a:lnTo>
                    <a:pt x="260856" y="265408"/>
                  </a:lnTo>
                  <a:lnTo>
                    <a:pt x="284018" y="272714"/>
                  </a:lnTo>
                  <a:lnTo>
                    <a:pt x="314325" y="27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"/>
            <p:cNvSpPr/>
            <p:nvPr>
              <p:custDataLst>
                <p:tags r:id="rId7"/>
              </p:custDataLst>
            </p:nvPr>
          </p:nvSpPr>
          <p:spPr>
            <a:xfrm>
              <a:off x="8410575" y="4791075"/>
              <a:ext cx="190501" cy="255517"/>
            </a:xfrm>
            <a:custGeom>
              <a:avLst/>
              <a:gdLst/>
              <a:ahLst/>
              <a:cxnLst/>
              <a:rect l="0" t="0" r="0" b="0"/>
              <a:pathLst>
                <a:path w="190501" h="255517">
                  <a:moveTo>
                    <a:pt x="0" y="28575"/>
                  </a:moveTo>
                  <a:lnTo>
                    <a:pt x="0" y="28575"/>
                  </a:lnTo>
                  <a:lnTo>
                    <a:pt x="0" y="41832"/>
                  </a:lnTo>
                  <a:lnTo>
                    <a:pt x="2822" y="47873"/>
                  </a:lnTo>
                  <a:lnTo>
                    <a:pt x="5057" y="50965"/>
                  </a:lnTo>
                  <a:lnTo>
                    <a:pt x="16868" y="96886"/>
                  </a:lnTo>
                  <a:lnTo>
                    <a:pt x="31881" y="143090"/>
                  </a:lnTo>
                  <a:lnTo>
                    <a:pt x="37281" y="187706"/>
                  </a:lnTo>
                  <a:lnTo>
                    <a:pt x="38795" y="201958"/>
                  </a:lnTo>
                  <a:lnTo>
                    <a:pt x="47354" y="246168"/>
                  </a:lnTo>
                  <a:lnTo>
                    <a:pt x="47589" y="255516"/>
                  </a:lnTo>
                  <a:lnTo>
                    <a:pt x="44786" y="253616"/>
                  </a:lnTo>
                  <a:lnTo>
                    <a:pt x="42558" y="251627"/>
                  </a:lnTo>
                  <a:lnTo>
                    <a:pt x="40081" y="246595"/>
                  </a:lnTo>
                  <a:lnTo>
                    <a:pt x="37119" y="204904"/>
                  </a:lnTo>
                  <a:lnTo>
                    <a:pt x="24853" y="161313"/>
                  </a:lnTo>
                  <a:lnTo>
                    <a:pt x="19814" y="121758"/>
                  </a:lnTo>
                  <a:lnTo>
                    <a:pt x="20448" y="104915"/>
                  </a:lnTo>
                  <a:lnTo>
                    <a:pt x="24257" y="90373"/>
                  </a:lnTo>
                  <a:lnTo>
                    <a:pt x="54270" y="44536"/>
                  </a:lnTo>
                  <a:lnTo>
                    <a:pt x="70878" y="26484"/>
                  </a:lnTo>
                  <a:lnTo>
                    <a:pt x="101736" y="6911"/>
                  </a:lnTo>
                  <a:lnTo>
                    <a:pt x="133572" y="1365"/>
                  </a:lnTo>
                  <a:lnTo>
                    <a:pt x="177980" y="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0"/>
            <p:cNvSpPr/>
            <p:nvPr>
              <p:custDataLst>
                <p:tags r:id="rId8"/>
              </p:custDataLst>
            </p:nvPr>
          </p:nvSpPr>
          <p:spPr>
            <a:xfrm>
              <a:off x="8667750" y="4438650"/>
              <a:ext cx="104776" cy="790576"/>
            </a:xfrm>
            <a:custGeom>
              <a:avLst/>
              <a:gdLst/>
              <a:ahLst/>
              <a:cxnLst/>
              <a:rect l="0" t="0" r="0" b="0"/>
              <a:pathLst>
                <a:path w="104776" h="790576">
                  <a:moveTo>
                    <a:pt x="104775" y="0"/>
                  </a:moveTo>
                  <a:lnTo>
                    <a:pt x="104775" y="0"/>
                  </a:lnTo>
                  <a:lnTo>
                    <a:pt x="103717" y="43873"/>
                  </a:lnTo>
                  <a:lnTo>
                    <a:pt x="97235" y="90315"/>
                  </a:lnTo>
                  <a:lnTo>
                    <a:pt x="93016" y="134710"/>
                  </a:lnTo>
                  <a:lnTo>
                    <a:pt x="88965" y="166763"/>
                  </a:lnTo>
                  <a:lnTo>
                    <a:pt x="87165" y="202175"/>
                  </a:lnTo>
                  <a:lnTo>
                    <a:pt x="83543" y="239080"/>
                  </a:lnTo>
                  <a:lnTo>
                    <a:pt x="78405" y="277708"/>
                  </a:lnTo>
                  <a:lnTo>
                    <a:pt x="72594" y="319570"/>
                  </a:lnTo>
                  <a:lnTo>
                    <a:pt x="66484" y="362870"/>
                  </a:lnTo>
                  <a:lnTo>
                    <a:pt x="60240" y="405750"/>
                  </a:lnTo>
                  <a:lnTo>
                    <a:pt x="53938" y="445975"/>
                  </a:lnTo>
                  <a:lnTo>
                    <a:pt x="47609" y="487842"/>
                  </a:lnTo>
                  <a:lnTo>
                    <a:pt x="41268" y="530085"/>
                  </a:lnTo>
                  <a:lnTo>
                    <a:pt x="34922" y="570027"/>
                  </a:lnTo>
                  <a:lnTo>
                    <a:pt x="28573" y="606123"/>
                  </a:lnTo>
                  <a:lnTo>
                    <a:pt x="19050" y="653373"/>
                  </a:lnTo>
                  <a:lnTo>
                    <a:pt x="9525" y="694183"/>
                  </a:lnTo>
                  <a:lnTo>
                    <a:pt x="1882" y="740843"/>
                  </a:lnTo>
                  <a:lnTo>
                    <a:pt x="0" y="790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1"/>
            <p:cNvSpPr/>
            <p:nvPr>
              <p:custDataLst>
                <p:tags r:id="rId9"/>
              </p:custDataLst>
            </p:nvPr>
          </p:nvSpPr>
          <p:spPr>
            <a:xfrm>
              <a:off x="8906436" y="4516387"/>
              <a:ext cx="245650" cy="569964"/>
            </a:xfrm>
            <a:custGeom>
              <a:avLst/>
              <a:gdLst/>
              <a:ahLst/>
              <a:cxnLst/>
              <a:rect l="0" t="0" r="0" b="0"/>
              <a:pathLst>
                <a:path w="245650" h="569964">
                  <a:moveTo>
                    <a:pt x="228039" y="93713"/>
                  </a:moveTo>
                  <a:lnTo>
                    <a:pt x="228039" y="93713"/>
                  </a:lnTo>
                  <a:lnTo>
                    <a:pt x="228039" y="88657"/>
                  </a:lnTo>
                  <a:lnTo>
                    <a:pt x="230861" y="83352"/>
                  </a:lnTo>
                  <a:lnTo>
                    <a:pt x="234585" y="77466"/>
                  </a:lnTo>
                  <a:lnTo>
                    <a:pt x="245649" y="39166"/>
                  </a:lnTo>
                  <a:lnTo>
                    <a:pt x="241606" y="20519"/>
                  </a:lnTo>
                  <a:lnTo>
                    <a:pt x="233716" y="10735"/>
                  </a:lnTo>
                  <a:lnTo>
                    <a:pt x="223154" y="3917"/>
                  </a:lnTo>
                  <a:lnTo>
                    <a:pt x="204249" y="79"/>
                  </a:lnTo>
                  <a:lnTo>
                    <a:pt x="180068" y="0"/>
                  </a:lnTo>
                  <a:lnTo>
                    <a:pt x="140806" y="11784"/>
                  </a:lnTo>
                  <a:lnTo>
                    <a:pt x="104974" y="31590"/>
                  </a:lnTo>
                  <a:lnTo>
                    <a:pt x="76416" y="58707"/>
                  </a:lnTo>
                  <a:lnTo>
                    <a:pt x="45049" y="103646"/>
                  </a:lnTo>
                  <a:lnTo>
                    <a:pt x="28871" y="144241"/>
                  </a:lnTo>
                  <a:lnTo>
                    <a:pt x="18743" y="180298"/>
                  </a:lnTo>
                  <a:lnTo>
                    <a:pt x="9040" y="220615"/>
                  </a:lnTo>
                  <a:lnTo>
                    <a:pt x="2284" y="260430"/>
                  </a:lnTo>
                  <a:lnTo>
                    <a:pt x="0" y="307385"/>
                  </a:lnTo>
                  <a:lnTo>
                    <a:pt x="4662" y="344818"/>
                  </a:lnTo>
                  <a:lnTo>
                    <a:pt x="7690" y="382721"/>
                  </a:lnTo>
                  <a:lnTo>
                    <a:pt x="16317" y="425850"/>
                  </a:lnTo>
                  <a:lnTo>
                    <a:pt x="25389" y="464944"/>
                  </a:lnTo>
                  <a:lnTo>
                    <a:pt x="30059" y="490869"/>
                  </a:lnTo>
                  <a:lnTo>
                    <a:pt x="35322" y="514778"/>
                  </a:lnTo>
                  <a:lnTo>
                    <a:pt x="38305" y="552034"/>
                  </a:lnTo>
                  <a:lnTo>
                    <a:pt x="47064" y="569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"/>
            <p:cNvSpPr/>
            <p:nvPr>
              <p:custDataLst>
                <p:tags r:id="rId10"/>
              </p:custDataLst>
            </p:nvPr>
          </p:nvSpPr>
          <p:spPr>
            <a:xfrm>
              <a:off x="8801100" y="483870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8809" y="8642"/>
                  </a:lnTo>
                  <a:lnTo>
                    <a:pt x="104994" y="9409"/>
                  </a:lnTo>
                  <a:lnTo>
                    <a:pt x="152429" y="9509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3"/>
            <p:cNvSpPr/>
            <p:nvPr>
              <p:custDataLst>
                <p:tags r:id="rId11"/>
              </p:custDataLst>
            </p:nvPr>
          </p:nvSpPr>
          <p:spPr>
            <a:xfrm>
              <a:off x="9078008" y="4753150"/>
              <a:ext cx="180293" cy="226492"/>
            </a:xfrm>
            <a:custGeom>
              <a:avLst/>
              <a:gdLst/>
              <a:ahLst/>
              <a:cxnLst/>
              <a:rect l="0" t="0" r="0" b="0"/>
              <a:pathLst>
                <a:path w="180293" h="226492">
                  <a:moveTo>
                    <a:pt x="132667" y="95075"/>
                  </a:moveTo>
                  <a:lnTo>
                    <a:pt x="132667" y="95075"/>
                  </a:lnTo>
                  <a:lnTo>
                    <a:pt x="140868" y="86874"/>
                  </a:lnTo>
                  <a:lnTo>
                    <a:pt x="158616" y="57367"/>
                  </a:lnTo>
                  <a:lnTo>
                    <a:pt x="160723" y="44353"/>
                  </a:lnTo>
                  <a:lnTo>
                    <a:pt x="151511" y="13412"/>
                  </a:lnTo>
                  <a:lnTo>
                    <a:pt x="147040" y="6570"/>
                  </a:lnTo>
                  <a:lnTo>
                    <a:pt x="143307" y="4321"/>
                  </a:lnTo>
                  <a:lnTo>
                    <a:pt x="127941" y="1157"/>
                  </a:lnTo>
                  <a:lnTo>
                    <a:pt x="97537" y="0"/>
                  </a:lnTo>
                  <a:lnTo>
                    <a:pt x="87774" y="2725"/>
                  </a:lnTo>
                  <a:lnTo>
                    <a:pt x="49720" y="27276"/>
                  </a:lnTo>
                  <a:lnTo>
                    <a:pt x="25697" y="52088"/>
                  </a:lnTo>
                  <a:lnTo>
                    <a:pt x="14306" y="76341"/>
                  </a:lnTo>
                  <a:lnTo>
                    <a:pt x="4506" y="115630"/>
                  </a:lnTo>
                  <a:lnTo>
                    <a:pt x="0" y="159126"/>
                  </a:lnTo>
                  <a:lnTo>
                    <a:pt x="465" y="192096"/>
                  </a:lnTo>
                  <a:lnTo>
                    <a:pt x="4414" y="200990"/>
                  </a:lnTo>
                  <a:lnTo>
                    <a:pt x="12586" y="211947"/>
                  </a:lnTo>
                  <a:lnTo>
                    <a:pt x="26767" y="221896"/>
                  </a:lnTo>
                  <a:lnTo>
                    <a:pt x="39318" y="226491"/>
                  </a:lnTo>
                  <a:lnTo>
                    <a:pt x="49198" y="224743"/>
                  </a:lnTo>
                  <a:lnTo>
                    <a:pt x="63838" y="217809"/>
                  </a:lnTo>
                  <a:lnTo>
                    <a:pt x="71385" y="211007"/>
                  </a:lnTo>
                  <a:lnTo>
                    <a:pt x="105906" y="164741"/>
                  </a:lnTo>
                  <a:lnTo>
                    <a:pt x="129413" y="119406"/>
                  </a:lnTo>
                  <a:lnTo>
                    <a:pt x="139353" y="87534"/>
                  </a:lnTo>
                  <a:lnTo>
                    <a:pt x="142159" y="40195"/>
                  </a:lnTo>
                  <a:lnTo>
                    <a:pt x="142188" y="38224"/>
                  </a:lnTo>
                  <a:lnTo>
                    <a:pt x="147248" y="43070"/>
                  </a:lnTo>
                  <a:lnTo>
                    <a:pt x="149730" y="51148"/>
                  </a:lnTo>
                  <a:lnTo>
                    <a:pt x="151601" y="97173"/>
                  </a:lnTo>
                  <a:lnTo>
                    <a:pt x="151706" y="139151"/>
                  </a:lnTo>
                  <a:lnTo>
                    <a:pt x="152774" y="164851"/>
                  </a:lnTo>
                  <a:lnTo>
                    <a:pt x="159320" y="182894"/>
                  </a:lnTo>
                  <a:lnTo>
                    <a:pt x="168193" y="199010"/>
                  </a:lnTo>
                  <a:lnTo>
                    <a:pt x="169051" y="202465"/>
                  </a:lnTo>
                  <a:lnTo>
                    <a:pt x="170681" y="204768"/>
                  </a:lnTo>
                  <a:lnTo>
                    <a:pt x="172827" y="206304"/>
                  </a:lnTo>
                  <a:lnTo>
                    <a:pt x="180292" y="20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4"/>
            <p:cNvSpPr/>
            <p:nvPr>
              <p:custDataLst>
                <p:tags r:id="rId12"/>
              </p:custDataLst>
            </p:nvPr>
          </p:nvSpPr>
          <p:spPr>
            <a:xfrm>
              <a:off x="9277350" y="4743450"/>
              <a:ext cx="238126" cy="266520"/>
            </a:xfrm>
            <a:custGeom>
              <a:avLst/>
              <a:gdLst/>
              <a:ahLst/>
              <a:cxnLst/>
              <a:rect l="0" t="0" r="0" b="0"/>
              <a:pathLst>
                <a:path w="238126" h="266520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7052" y="43436"/>
                  </a:lnTo>
                  <a:lnTo>
                    <a:pt x="31905" y="86428"/>
                  </a:lnTo>
                  <a:lnTo>
                    <a:pt x="47646" y="130621"/>
                  </a:lnTo>
                  <a:lnTo>
                    <a:pt x="63503" y="172345"/>
                  </a:lnTo>
                  <a:lnTo>
                    <a:pt x="79376" y="214137"/>
                  </a:lnTo>
                  <a:lnTo>
                    <a:pt x="99749" y="259747"/>
                  </a:lnTo>
                  <a:lnTo>
                    <a:pt x="104335" y="266090"/>
                  </a:lnTo>
                  <a:lnTo>
                    <a:pt x="99588" y="266519"/>
                  </a:lnTo>
                  <a:lnTo>
                    <a:pt x="98142" y="265521"/>
                  </a:lnTo>
                  <a:lnTo>
                    <a:pt x="97178" y="263797"/>
                  </a:lnTo>
                  <a:lnTo>
                    <a:pt x="78825" y="218752"/>
                  </a:lnTo>
                  <a:lnTo>
                    <a:pt x="68942" y="180737"/>
                  </a:lnTo>
                  <a:lnTo>
                    <a:pt x="59793" y="152980"/>
                  </a:lnTo>
                  <a:lnTo>
                    <a:pt x="57305" y="107984"/>
                  </a:lnTo>
                  <a:lnTo>
                    <a:pt x="60041" y="98087"/>
                  </a:lnTo>
                  <a:lnTo>
                    <a:pt x="79545" y="64990"/>
                  </a:lnTo>
                  <a:lnTo>
                    <a:pt x="94007" y="54416"/>
                  </a:lnTo>
                  <a:lnTo>
                    <a:pt x="111698" y="49637"/>
                  </a:lnTo>
                  <a:lnTo>
                    <a:pt x="154332" y="42745"/>
                  </a:lnTo>
                  <a:lnTo>
                    <a:pt x="196462" y="38508"/>
                  </a:lnTo>
                  <a:lnTo>
                    <a:pt x="2381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5"/>
            <p:cNvSpPr/>
            <p:nvPr>
              <p:custDataLst>
                <p:tags r:id="rId13"/>
              </p:custDataLst>
            </p:nvPr>
          </p:nvSpPr>
          <p:spPr>
            <a:xfrm>
              <a:off x="9582150" y="4581525"/>
              <a:ext cx="95251" cy="409576"/>
            </a:xfrm>
            <a:custGeom>
              <a:avLst/>
              <a:gdLst/>
              <a:ahLst/>
              <a:cxnLst/>
              <a:rect l="0" t="0" r="0" b="0"/>
              <a:pathLst>
                <a:path w="95251" h="409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11759" y="29659"/>
                  </a:lnTo>
                  <a:lnTo>
                    <a:pt x="28772" y="72415"/>
                  </a:lnTo>
                  <a:lnTo>
                    <a:pt x="41314" y="113552"/>
                  </a:lnTo>
                  <a:lnTo>
                    <a:pt x="53983" y="159857"/>
                  </a:lnTo>
                  <a:lnTo>
                    <a:pt x="63502" y="197178"/>
                  </a:lnTo>
                  <a:lnTo>
                    <a:pt x="71967" y="235047"/>
                  </a:lnTo>
                  <a:lnTo>
                    <a:pt x="76005" y="272020"/>
                  </a:lnTo>
                  <a:lnTo>
                    <a:pt x="83491" y="313495"/>
                  </a:lnTo>
                  <a:lnTo>
                    <a:pt x="87885" y="339832"/>
                  </a:lnTo>
                  <a:lnTo>
                    <a:pt x="93796" y="367694"/>
                  </a:lnTo>
                  <a:lnTo>
                    <a:pt x="9525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6"/>
            <p:cNvSpPr/>
            <p:nvPr>
              <p:custDataLst>
                <p:tags r:id="rId14"/>
              </p:custDataLst>
            </p:nvPr>
          </p:nvSpPr>
          <p:spPr>
            <a:xfrm>
              <a:off x="9486900" y="4772025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0"/>
                  </a:moveTo>
                  <a:lnTo>
                    <a:pt x="0" y="0"/>
                  </a:lnTo>
                  <a:lnTo>
                    <a:pt x="43621" y="1058"/>
                  </a:lnTo>
                  <a:lnTo>
                    <a:pt x="86452" y="8201"/>
                  </a:lnTo>
                  <a:lnTo>
                    <a:pt x="133446" y="9351"/>
                  </a:lnTo>
                  <a:lnTo>
                    <a:pt x="175500" y="9502"/>
                  </a:lnTo>
                  <a:lnTo>
                    <a:pt x="217680" y="9520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7"/>
            <p:cNvSpPr/>
            <p:nvPr>
              <p:custDataLst>
                <p:tags r:id="rId15"/>
              </p:custDataLst>
            </p:nvPr>
          </p:nvSpPr>
          <p:spPr>
            <a:xfrm>
              <a:off x="9715500" y="4514850"/>
              <a:ext cx="257176" cy="466726"/>
            </a:xfrm>
            <a:custGeom>
              <a:avLst/>
              <a:gdLst/>
              <a:ahLst/>
              <a:cxnLst/>
              <a:rect l="0" t="0" r="0" b="0"/>
              <a:pathLst>
                <a:path w="257176" h="466726">
                  <a:moveTo>
                    <a:pt x="0" y="0"/>
                  </a:moveTo>
                  <a:lnTo>
                    <a:pt x="0" y="0"/>
                  </a:lnTo>
                  <a:lnTo>
                    <a:pt x="1059" y="34173"/>
                  </a:lnTo>
                  <a:lnTo>
                    <a:pt x="13257" y="76937"/>
                  </a:lnTo>
                  <a:lnTo>
                    <a:pt x="24452" y="122050"/>
                  </a:lnTo>
                  <a:lnTo>
                    <a:pt x="28411" y="159165"/>
                  </a:lnTo>
                  <a:lnTo>
                    <a:pt x="34759" y="196973"/>
                  </a:lnTo>
                  <a:lnTo>
                    <a:pt x="38168" y="234986"/>
                  </a:lnTo>
                  <a:lnTo>
                    <a:pt x="44353" y="273061"/>
                  </a:lnTo>
                  <a:lnTo>
                    <a:pt x="47713" y="311153"/>
                  </a:lnTo>
                  <a:lnTo>
                    <a:pt x="53884" y="348193"/>
                  </a:lnTo>
                  <a:lnTo>
                    <a:pt x="56505" y="389689"/>
                  </a:lnTo>
                  <a:lnTo>
                    <a:pt x="59781" y="416030"/>
                  </a:lnTo>
                  <a:lnTo>
                    <a:pt x="66272" y="453257"/>
                  </a:lnTo>
                  <a:lnTo>
                    <a:pt x="66596" y="461909"/>
                  </a:lnTo>
                  <a:lnTo>
                    <a:pt x="66675" y="415814"/>
                  </a:lnTo>
                  <a:lnTo>
                    <a:pt x="66675" y="371042"/>
                  </a:lnTo>
                  <a:lnTo>
                    <a:pt x="66675" y="323793"/>
                  </a:lnTo>
                  <a:lnTo>
                    <a:pt x="77036" y="283756"/>
                  </a:lnTo>
                  <a:lnTo>
                    <a:pt x="83979" y="266872"/>
                  </a:lnTo>
                  <a:lnTo>
                    <a:pt x="111333" y="226777"/>
                  </a:lnTo>
                  <a:lnTo>
                    <a:pt x="122153" y="217912"/>
                  </a:lnTo>
                  <a:lnTo>
                    <a:pt x="134018" y="213267"/>
                  </a:lnTo>
                  <a:lnTo>
                    <a:pt x="158882" y="210284"/>
                  </a:lnTo>
                  <a:lnTo>
                    <a:pt x="171509" y="215521"/>
                  </a:lnTo>
                  <a:lnTo>
                    <a:pt x="183118" y="224904"/>
                  </a:lnTo>
                  <a:lnTo>
                    <a:pt x="212125" y="269678"/>
                  </a:lnTo>
                  <a:lnTo>
                    <a:pt x="221278" y="287074"/>
                  </a:lnTo>
                  <a:lnTo>
                    <a:pt x="232691" y="333549"/>
                  </a:lnTo>
                  <a:lnTo>
                    <a:pt x="240233" y="381022"/>
                  </a:lnTo>
                  <a:lnTo>
                    <a:pt x="249820" y="427791"/>
                  </a:lnTo>
                  <a:lnTo>
                    <a:pt x="255722" y="448804"/>
                  </a:lnTo>
                  <a:lnTo>
                    <a:pt x="25717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8"/>
            <p:cNvSpPr/>
            <p:nvPr>
              <p:custDataLst>
                <p:tags r:id="rId16"/>
              </p:custDataLst>
            </p:nvPr>
          </p:nvSpPr>
          <p:spPr>
            <a:xfrm>
              <a:off x="10039350" y="4696073"/>
              <a:ext cx="314326" cy="255353"/>
            </a:xfrm>
            <a:custGeom>
              <a:avLst/>
              <a:gdLst/>
              <a:ahLst/>
              <a:cxnLst/>
              <a:rect l="0" t="0" r="0" b="0"/>
              <a:pathLst>
                <a:path w="314326" h="255353">
                  <a:moveTo>
                    <a:pt x="0" y="95002"/>
                  </a:moveTo>
                  <a:lnTo>
                    <a:pt x="0" y="95002"/>
                  </a:lnTo>
                  <a:lnTo>
                    <a:pt x="5057" y="100058"/>
                  </a:lnTo>
                  <a:lnTo>
                    <a:pt x="13184" y="102541"/>
                  </a:lnTo>
                  <a:lnTo>
                    <a:pt x="54190" y="104411"/>
                  </a:lnTo>
                  <a:lnTo>
                    <a:pt x="100295" y="104517"/>
                  </a:lnTo>
                  <a:lnTo>
                    <a:pt x="139835" y="104525"/>
                  </a:lnTo>
                  <a:lnTo>
                    <a:pt x="182038" y="104527"/>
                  </a:lnTo>
                  <a:lnTo>
                    <a:pt x="224961" y="104527"/>
                  </a:lnTo>
                  <a:lnTo>
                    <a:pt x="256566" y="104527"/>
                  </a:lnTo>
                  <a:lnTo>
                    <a:pt x="250509" y="96923"/>
                  </a:lnTo>
                  <a:lnTo>
                    <a:pt x="247438" y="88280"/>
                  </a:lnTo>
                  <a:lnTo>
                    <a:pt x="220236" y="58181"/>
                  </a:lnTo>
                  <a:lnTo>
                    <a:pt x="173248" y="25268"/>
                  </a:lnTo>
                  <a:lnTo>
                    <a:pt x="130094" y="3992"/>
                  </a:lnTo>
                  <a:lnTo>
                    <a:pt x="85722" y="0"/>
                  </a:lnTo>
                  <a:lnTo>
                    <a:pt x="73023" y="921"/>
                  </a:lnTo>
                  <a:lnTo>
                    <a:pt x="60324" y="4858"/>
                  </a:lnTo>
                  <a:lnTo>
                    <a:pt x="34925" y="23613"/>
                  </a:lnTo>
                  <a:lnTo>
                    <a:pt x="22225" y="35404"/>
                  </a:lnTo>
                  <a:lnTo>
                    <a:pt x="15169" y="47700"/>
                  </a:lnTo>
                  <a:lnTo>
                    <a:pt x="2481" y="88327"/>
                  </a:lnTo>
                  <a:lnTo>
                    <a:pt x="2161" y="104736"/>
                  </a:lnTo>
                  <a:lnTo>
                    <a:pt x="13402" y="149174"/>
                  </a:lnTo>
                  <a:lnTo>
                    <a:pt x="22434" y="174789"/>
                  </a:lnTo>
                  <a:lnTo>
                    <a:pt x="41925" y="200840"/>
                  </a:lnTo>
                  <a:lnTo>
                    <a:pt x="82328" y="235562"/>
                  </a:lnTo>
                  <a:lnTo>
                    <a:pt x="111647" y="248950"/>
                  </a:lnTo>
                  <a:lnTo>
                    <a:pt x="152935" y="255352"/>
                  </a:lnTo>
                  <a:lnTo>
                    <a:pt x="197935" y="253793"/>
                  </a:lnTo>
                  <a:lnTo>
                    <a:pt x="242769" y="243608"/>
                  </a:lnTo>
                  <a:lnTo>
                    <a:pt x="283728" y="231405"/>
                  </a:lnTo>
                  <a:lnTo>
                    <a:pt x="314325" y="21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9"/>
            <p:cNvSpPr/>
            <p:nvPr>
              <p:custDataLst>
                <p:tags r:id="rId17"/>
              </p:custDataLst>
            </p:nvPr>
          </p:nvSpPr>
          <p:spPr>
            <a:xfrm>
              <a:off x="10391775" y="4610100"/>
              <a:ext cx="228601" cy="361340"/>
            </a:xfrm>
            <a:custGeom>
              <a:avLst/>
              <a:gdLst/>
              <a:ahLst/>
              <a:cxnLst/>
              <a:rect l="0" t="0" r="0" b="0"/>
              <a:pathLst>
                <a:path w="228601" h="361340">
                  <a:moveTo>
                    <a:pt x="0" y="85725"/>
                  </a:moveTo>
                  <a:lnTo>
                    <a:pt x="0" y="85725"/>
                  </a:lnTo>
                  <a:lnTo>
                    <a:pt x="13257" y="98982"/>
                  </a:lnTo>
                  <a:lnTo>
                    <a:pt x="16476" y="107845"/>
                  </a:lnTo>
                  <a:lnTo>
                    <a:pt x="21110" y="124735"/>
                  </a:lnTo>
                  <a:lnTo>
                    <a:pt x="38281" y="169544"/>
                  </a:lnTo>
                  <a:lnTo>
                    <a:pt x="53999" y="210553"/>
                  </a:lnTo>
                  <a:lnTo>
                    <a:pt x="69853" y="257307"/>
                  </a:lnTo>
                  <a:lnTo>
                    <a:pt x="82903" y="301995"/>
                  </a:lnTo>
                  <a:lnTo>
                    <a:pt x="85615" y="347887"/>
                  </a:lnTo>
                  <a:lnTo>
                    <a:pt x="85722" y="361339"/>
                  </a:lnTo>
                  <a:lnTo>
                    <a:pt x="85725" y="331343"/>
                  </a:lnTo>
                  <a:lnTo>
                    <a:pt x="70537" y="284191"/>
                  </a:lnTo>
                  <a:lnTo>
                    <a:pt x="67183" y="237920"/>
                  </a:lnTo>
                  <a:lnTo>
                    <a:pt x="61288" y="193439"/>
                  </a:lnTo>
                  <a:lnTo>
                    <a:pt x="65297" y="152980"/>
                  </a:lnTo>
                  <a:lnTo>
                    <a:pt x="66403" y="114415"/>
                  </a:lnTo>
                  <a:lnTo>
                    <a:pt x="71651" y="85759"/>
                  </a:lnTo>
                  <a:lnTo>
                    <a:pt x="97259" y="41835"/>
                  </a:lnTo>
                  <a:lnTo>
                    <a:pt x="109902" y="31646"/>
                  </a:lnTo>
                  <a:lnTo>
                    <a:pt x="152014" y="9795"/>
                  </a:lnTo>
                  <a:lnTo>
                    <a:pt x="165987" y="4353"/>
                  </a:lnTo>
                  <a:lnTo>
                    <a:pt x="210085" y="57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6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5118100" cy="5270500"/>
          </a:xfrm>
        </p:spPr>
        <p:txBody>
          <a:bodyPr>
            <a:normAutofit/>
          </a:bodyPr>
          <a:lstStyle/>
          <a:p>
            <a:r>
              <a:rPr lang="en-US" dirty="0" smtClean="0"/>
              <a:t>The backwards movement that resulted from pushing on the wall is because of Newton’s third law of motion</a:t>
            </a:r>
          </a:p>
          <a:p>
            <a:pPr lvl="1"/>
            <a:r>
              <a:rPr lang="en-US" dirty="0" smtClean="0"/>
              <a:t>When one object exerts a force on a second object, the second object exerts a force on the first that is equal in strength and opposite in direction</a:t>
            </a:r>
          </a:p>
          <a:p>
            <a:pPr lvl="1"/>
            <a:r>
              <a:rPr lang="en-US" b="1" dirty="0" smtClean="0"/>
              <a:t>In other words, for every action/force, there is an equal and opposite reaction/force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0" y="1962150"/>
            <a:ext cx="5564098" cy="4167188"/>
          </a:xfrm>
          <a:prstGeom prst="rect">
            <a:avLst/>
          </a:prstGeom>
        </p:spPr>
      </p:pic>
      <p:sp>
        <p:nvSpPr>
          <p:cNvPr id="5" name="SMARTInkShape-60"/>
          <p:cNvSpPr/>
          <p:nvPr>
            <p:custDataLst>
              <p:tags r:id="rId1"/>
            </p:custDataLst>
          </p:nvPr>
        </p:nvSpPr>
        <p:spPr>
          <a:xfrm>
            <a:off x="5734050" y="5734050"/>
            <a:ext cx="28576" cy="38101"/>
          </a:xfrm>
          <a:custGeom>
            <a:avLst/>
            <a:gdLst/>
            <a:ahLst/>
            <a:cxnLst/>
            <a:rect l="0" t="0" r="0" b="0"/>
            <a:pathLst>
              <a:path w="28576" h="38101">
                <a:moveTo>
                  <a:pt x="28575" y="38100"/>
                </a:moveTo>
                <a:lnTo>
                  <a:pt x="28575" y="38100"/>
                </a:lnTo>
                <a:lnTo>
                  <a:pt x="15392" y="1737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61"/>
          <p:cNvSpPr/>
          <p:nvPr>
            <p:custDataLst>
              <p:tags r:id="rId2"/>
            </p:custDataLst>
          </p:nvPr>
        </p:nvSpPr>
        <p:spPr>
          <a:xfrm>
            <a:off x="5667375" y="5295900"/>
            <a:ext cx="123190" cy="515936"/>
          </a:xfrm>
          <a:custGeom>
            <a:avLst/>
            <a:gdLst/>
            <a:ahLst/>
            <a:cxnLst/>
            <a:rect l="0" t="0" r="0" b="0"/>
            <a:pathLst>
              <a:path w="123190" h="515936">
                <a:moveTo>
                  <a:pt x="0" y="0"/>
                </a:moveTo>
                <a:lnTo>
                  <a:pt x="0" y="0"/>
                </a:lnTo>
                <a:lnTo>
                  <a:pt x="0" y="41445"/>
                </a:lnTo>
                <a:lnTo>
                  <a:pt x="2822" y="82836"/>
                </a:lnTo>
                <a:lnTo>
                  <a:pt x="7604" y="117249"/>
                </a:lnTo>
                <a:lnTo>
                  <a:pt x="13257" y="153711"/>
                </a:lnTo>
                <a:lnTo>
                  <a:pt x="19298" y="188261"/>
                </a:lnTo>
                <a:lnTo>
                  <a:pt x="26568" y="222313"/>
                </a:lnTo>
                <a:lnTo>
                  <a:pt x="36855" y="258614"/>
                </a:lnTo>
                <a:lnTo>
                  <a:pt x="45661" y="293092"/>
                </a:lnTo>
                <a:lnTo>
                  <a:pt x="59390" y="339431"/>
                </a:lnTo>
                <a:lnTo>
                  <a:pt x="82508" y="385617"/>
                </a:lnTo>
                <a:lnTo>
                  <a:pt x="113347" y="428229"/>
                </a:lnTo>
                <a:lnTo>
                  <a:pt x="123189" y="437886"/>
                </a:lnTo>
                <a:lnTo>
                  <a:pt x="114935" y="454908"/>
                </a:lnTo>
                <a:lnTo>
                  <a:pt x="94615" y="476838"/>
                </a:lnTo>
                <a:lnTo>
                  <a:pt x="47343" y="513553"/>
                </a:lnTo>
                <a:lnTo>
                  <a:pt x="34737" y="515935"/>
                </a:lnTo>
                <a:lnTo>
                  <a:pt x="9525" y="504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62"/>
          <p:cNvSpPr/>
          <p:nvPr>
            <p:custDataLst>
              <p:tags r:id="rId3"/>
            </p:custDataLst>
          </p:nvPr>
        </p:nvSpPr>
        <p:spPr>
          <a:xfrm>
            <a:off x="7262728" y="1625069"/>
            <a:ext cx="433269" cy="765707"/>
          </a:xfrm>
          <a:custGeom>
            <a:avLst/>
            <a:gdLst/>
            <a:ahLst/>
            <a:cxnLst/>
            <a:rect l="0" t="0" r="0" b="0"/>
            <a:pathLst>
              <a:path w="433269" h="765707">
                <a:moveTo>
                  <a:pt x="281072" y="765706"/>
                </a:moveTo>
                <a:lnTo>
                  <a:pt x="281072" y="765706"/>
                </a:lnTo>
                <a:lnTo>
                  <a:pt x="276016" y="765706"/>
                </a:lnTo>
                <a:lnTo>
                  <a:pt x="274526" y="764648"/>
                </a:lnTo>
                <a:lnTo>
                  <a:pt x="273533" y="762884"/>
                </a:lnTo>
                <a:lnTo>
                  <a:pt x="271809" y="756005"/>
                </a:lnTo>
                <a:lnTo>
                  <a:pt x="271663" y="751517"/>
                </a:lnTo>
                <a:lnTo>
                  <a:pt x="261853" y="706843"/>
                </a:lnTo>
                <a:lnTo>
                  <a:pt x="249014" y="664473"/>
                </a:lnTo>
                <a:lnTo>
                  <a:pt x="232415" y="621058"/>
                </a:lnTo>
                <a:lnTo>
                  <a:pt x="220288" y="589235"/>
                </a:lnTo>
                <a:lnTo>
                  <a:pt x="207843" y="553924"/>
                </a:lnTo>
                <a:lnTo>
                  <a:pt x="192434" y="517064"/>
                </a:lnTo>
                <a:lnTo>
                  <a:pt x="176061" y="478457"/>
                </a:lnTo>
                <a:lnTo>
                  <a:pt x="161728" y="436604"/>
                </a:lnTo>
                <a:lnTo>
                  <a:pt x="148302" y="393308"/>
                </a:lnTo>
                <a:lnTo>
                  <a:pt x="135279" y="349371"/>
                </a:lnTo>
                <a:lnTo>
                  <a:pt x="122437" y="305148"/>
                </a:lnTo>
                <a:lnTo>
                  <a:pt x="109673" y="263622"/>
                </a:lnTo>
                <a:lnTo>
                  <a:pt x="96945" y="223999"/>
                </a:lnTo>
                <a:lnTo>
                  <a:pt x="84232" y="185222"/>
                </a:lnTo>
                <a:lnTo>
                  <a:pt x="74348" y="149644"/>
                </a:lnTo>
                <a:lnTo>
                  <a:pt x="60013" y="102686"/>
                </a:lnTo>
                <a:lnTo>
                  <a:pt x="45181" y="64783"/>
                </a:lnTo>
                <a:lnTo>
                  <a:pt x="30689" y="28588"/>
                </a:lnTo>
                <a:lnTo>
                  <a:pt x="21271" y="17234"/>
                </a:lnTo>
                <a:lnTo>
                  <a:pt x="12147" y="8660"/>
                </a:lnTo>
                <a:lnTo>
                  <a:pt x="8092" y="1322"/>
                </a:lnTo>
                <a:lnTo>
                  <a:pt x="5952" y="0"/>
                </a:lnTo>
                <a:lnTo>
                  <a:pt x="3467" y="177"/>
                </a:lnTo>
                <a:lnTo>
                  <a:pt x="752" y="1353"/>
                </a:lnTo>
                <a:lnTo>
                  <a:pt x="0" y="3196"/>
                </a:lnTo>
                <a:lnTo>
                  <a:pt x="557" y="5483"/>
                </a:lnTo>
                <a:lnTo>
                  <a:pt x="23043" y="47539"/>
                </a:lnTo>
                <a:lnTo>
                  <a:pt x="54185" y="88368"/>
                </a:lnTo>
                <a:lnTo>
                  <a:pt x="95967" y="132378"/>
                </a:lnTo>
                <a:lnTo>
                  <a:pt x="132505" y="169301"/>
                </a:lnTo>
                <a:lnTo>
                  <a:pt x="170142" y="212109"/>
                </a:lnTo>
                <a:lnTo>
                  <a:pt x="208105" y="253250"/>
                </a:lnTo>
                <a:lnTo>
                  <a:pt x="246164" y="287195"/>
                </a:lnTo>
                <a:lnTo>
                  <a:pt x="284252" y="317361"/>
                </a:lnTo>
                <a:lnTo>
                  <a:pt x="322349" y="346408"/>
                </a:lnTo>
                <a:lnTo>
                  <a:pt x="364485" y="377062"/>
                </a:lnTo>
                <a:lnTo>
                  <a:pt x="407591" y="415284"/>
                </a:lnTo>
                <a:lnTo>
                  <a:pt x="420558" y="424049"/>
                </a:lnTo>
                <a:lnTo>
                  <a:pt x="424862" y="428926"/>
                </a:lnTo>
                <a:lnTo>
                  <a:pt x="429646" y="439990"/>
                </a:lnTo>
                <a:lnTo>
                  <a:pt x="432339" y="458119"/>
                </a:lnTo>
                <a:lnTo>
                  <a:pt x="428080" y="476896"/>
                </a:lnTo>
                <a:lnTo>
                  <a:pt x="408497" y="509808"/>
                </a:lnTo>
                <a:lnTo>
                  <a:pt x="360960" y="556324"/>
                </a:lnTo>
                <a:lnTo>
                  <a:pt x="324733" y="584781"/>
                </a:lnTo>
                <a:lnTo>
                  <a:pt x="294127" y="603803"/>
                </a:lnTo>
                <a:lnTo>
                  <a:pt x="260416" y="622841"/>
                </a:lnTo>
                <a:lnTo>
                  <a:pt x="227795" y="641885"/>
                </a:lnTo>
                <a:lnTo>
                  <a:pt x="184735" y="665401"/>
                </a:lnTo>
                <a:lnTo>
                  <a:pt x="145166" y="685774"/>
                </a:lnTo>
                <a:lnTo>
                  <a:pt x="102532" y="709504"/>
                </a:lnTo>
                <a:lnTo>
                  <a:pt x="64655" y="717746"/>
                </a:lnTo>
                <a:lnTo>
                  <a:pt x="64827" y="715741"/>
                </a:lnTo>
                <a:lnTo>
                  <a:pt x="84220" y="669111"/>
                </a:lnTo>
                <a:lnTo>
                  <a:pt x="107074" y="621977"/>
                </a:lnTo>
                <a:lnTo>
                  <a:pt x="125683" y="577187"/>
                </a:lnTo>
                <a:lnTo>
                  <a:pt x="141102" y="540456"/>
                </a:lnTo>
                <a:lnTo>
                  <a:pt x="159596" y="500495"/>
                </a:lnTo>
                <a:lnTo>
                  <a:pt x="181928" y="461568"/>
                </a:lnTo>
                <a:lnTo>
                  <a:pt x="203140" y="420278"/>
                </a:lnTo>
                <a:lnTo>
                  <a:pt x="224211" y="377232"/>
                </a:lnTo>
                <a:lnTo>
                  <a:pt x="247686" y="333407"/>
                </a:lnTo>
                <a:lnTo>
                  <a:pt x="269409" y="292056"/>
                </a:lnTo>
                <a:lnTo>
                  <a:pt x="289647" y="252512"/>
                </a:lnTo>
                <a:lnTo>
                  <a:pt x="309225" y="213770"/>
                </a:lnTo>
                <a:lnTo>
                  <a:pt x="328509" y="178206"/>
                </a:lnTo>
                <a:lnTo>
                  <a:pt x="354395" y="131257"/>
                </a:lnTo>
                <a:lnTo>
                  <a:pt x="375469" y="90535"/>
                </a:lnTo>
                <a:lnTo>
                  <a:pt x="396498" y="48962"/>
                </a:lnTo>
                <a:lnTo>
                  <a:pt x="406808" y="36872"/>
                </a:lnTo>
                <a:lnTo>
                  <a:pt x="417388" y="29030"/>
                </a:lnTo>
                <a:lnTo>
                  <a:pt x="432782" y="23001"/>
                </a:lnTo>
                <a:lnTo>
                  <a:pt x="433268" y="27885"/>
                </a:lnTo>
                <a:lnTo>
                  <a:pt x="418271" y="73180"/>
                </a:lnTo>
                <a:lnTo>
                  <a:pt x="415563" y="108134"/>
                </a:lnTo>
                <a:lnTo>
                  <a:pt x="414760" y="152593"/>
                </a:lnTo>
                <a:lnTo>
                  <a:pt x="414572" y="187353"/>
                </a:lnTo>
                <a:lnTo>
                  <a:pt x="411667" y="223969"/>
                </a:lnTo>
                <a:lnTo>
                  <a:pt x="407905" y="261409"/>
                </a:lnTo>
                <a:lnTo>
                  <a:pt x="406234" y="299215"/>
                </a:lnTo>
                <a:lnTo>
                  <a:pt x="405491" y="337185"/>
                </a:lnTo>
                <a:lnTo>
                  <a:pt x="404103" y="375227"/>
                </a:lnTo>
                <a:lnTo>
                  <a:pt x="399958" y="413302"/>
                </a:lnTo>
                <a:lnTo>
                  <a:pt x="394588" y="451390"/>
                </a:lnTo>
                <a:lnTo>
                  <a:pt x="389732" y="488427"/>
                </a:lnTo>
                <a:lnTo>
                  <a:pt x="387574" y="522526"/>
                </a:lnTo>
                <a:lnTo>
                  <a:pt x="383793" y="555321"/>
                </a:lnTo>
                <a:lnTo>
                  <a:pt x="378584" y="587535"/>
                </a:lnTo>
                <a:lnTo>
                  <a:pt x="370760" y="633304"/>
                </a:lnTo>
                <a:lnTo>
                  <a:pt x="367580" y="675465"/>
                </a:lnTo>
                <a:lnTo>
                  <a:pt x="366087" y="690674"/>
                </a:lnTo>
                <a:lnTo>
                  <a:pt x="357272" y="727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63"/>
          <p:cNvSpPr/>
          <p:nvPr>
            <p:custDataLst>
              <p:tags r:id="rId4"/>
            </p:custDataLst>
          </p:nvPr>
        </p:nvSpPr>
        <p:spPr>
          <a:xfrm>
            <a:off x="238256" y="4819653"/>
            <a:ext cx="5600457" cy="1428747"/>
          </a:xfrm>
          <a:custGeom>
            <a:avLst/>
            <a:gdLst/>
            <a:ahLst/>
            <a:cxnLst/>
            <a:rect l="0" t="0" r="0" b="0"/>
            <a:pathLst>
              <a:path w="5600457" h="1428747">
                <a:moveTo>
                  <a:pt x="1476244" y="38097"/>
                </a:moveTo>
                <a:lnTo>
                  <a:pt x="1476244" y="38097"/>
                </a:lnTo>
                <a:lnTo>
                  <a:pt x="1462986" y="38097"/>
                </a:lnTo>
                <a:lnTo>
                  <a:pt x="1456946" y="40919"/>
                </a:lnTo>
                <a:lnTo>
                  <a:pt x="1453854" y="43153"/>
                </a:lnTo>
                <a:lnTo>
                  <a:pt x="1439388" y="46298"/>
                </a:lnTo>
                <a:lnTo>
                  <a:pt x="1396558" y="47570"/>
                </a:lnTo>
                <a:lnTo>
                  <a:pt x="1350127" y="47617"/>
                </a:lnTo>
                <a:lnTo>
                  <a:pt x="1323165" y="44798"/>
                </a:lnTo>
                <a:lnTo>
                  <a:pt x="1276130" y="38980"/>
                </a:lnTo>
                <a:lnTo>
                  <a:pt x="1232457" y="38271"/>
                </a:lnTo>
                <a:lnTo>
                  <a:pt x="1191639" y="38149"/>
                </a:lnTo>
                <a:lnTo>
                  <a:pt x="1152733" y="38113"/>
                </a:lnTo>
                <a:lnTo>
                  <a:pt x="1114395" y="38102"/>
                </a:lnTo>
                <a:lnTo>
                  <a:pt x="1073402" y="38099"/>
                </a:lnTo>
                <a:lnTo>
                  <a:pt x="1027742" y="35275"/>
                </a:lnTo>
                <a:lnTo>
                  <a:pt x="980699" y="30559"/>
                </a:lnTo>
                <a:lnTo>
                  <a:pt x="936069" y="29161"/>
                </a:lnTo>
                <a:lnTo>
                  <a:pt x="893211" y="28746"/>
                </a:lnTo>
                <a:lnTo>
                  <a:pt x="846999" y="28624"/>
                </a:lnTo>
                <a:lnTo>
                  <a:pt x="802615" y="28588"/>
                </a:lnTo>
                <a:lnTo>
                  <a:pt x="759831" y="28577"/>
                </a:lnTo>
                <a:lnTo>
                  <a:pt x="713640" y="28574"/>
                </a:lnTo>
                <a:lnTo>
                  <a:pt x="666440" y="31394"/>
                </a:lnTo>
                <a:lnTo>
                  <a:pt x="618941" y="38933"/>
                </a:lnTo>
                <a:lnTo>
                  <a:pt x="571353" y="47870"/>
                </a:lnTo>
                <a:lnTo>
                  <a:pt x="523739" y="57220"/>
                </a:lnTo>
                <a:lnTo>
                  <a:pt x="478940" y="66694"/>
                </a:lnTo>
                <a:lnTo>
                  <a:pt x="436033" y="79026"/>
                </a:lnTo>
                <a:lnTo>
                  <a:pt x="392628" y="96085"/>
                </a:lnTo>
                <a:lnTo>
                  <a:pt x="352956" y="114546"/>
                </a:lnTo>
                <a:lnTo>
                  <a:pt x="314390" y="133421"/>
                </a:lnTo>
                <a:lnTo>
                  <a:pt x="276152" y="152419"/>
                </a:lnTo>
                <a:lnTo>
                  <a:pt x="238011" y="171453"/>
                </a:lnTo>
                <a:lnTo>
                  <a:pt x="192254" y="201905"/>
                </a:lnTo>
                <a:lnTo>
                  <a:pt x="145814" y="247895"/>
                </a:lnTo>
                <a:lnTo>
                  <a:pt x="104852" y="295305"/>
                </a:lnTo>
                <a:lnTo>
                  <a:pt x="76737" y="336201"/>
                </a:lnTo>
                <a:lnTo>
                  <a:pt x="55857" y="379675"/>
                </a:lnTo>
                <a:lnTo>
                  <a:pt x="41542" y="425382"/>
                </a:lnTo>
                <a:lnTo>
                  <a:pt x="28523" y="468904"/>
                </a:lnTo>
                <a:lnTo>
                  <a:pt x="18942" y="505468"/>
                </a:lnTo>
                <a:lnTo>
                  <a:pt x="11280" y="550693"/>
                </a:lnTo>
                <a:lnTo>
                  <a:pt x="3221" y="597805"/>
                </a:lnTo>
                <a:lnTo>
                  <a:pt x="531" y="645054"/>
                </a:lnTo>
                <a:lnTo>
                  <a:pt x="0" y="690332"/>
                </a:lnTo>
                <a:lnTo>
                  <a:pt x="953" y="732436"/>
                </a:lnTo>
                <a:lnTo>
                  <a:pt x="13130" y="775860"/>
                </a:lnTo>
                <a:lnTo>
                  <a:pt x="36057" y="819718"/>
                </a:lnTo>
                <a:lnTo>
                  <a:pt x="54651" y="859243"/>
                </a:lnTo>
                <a:lnTo>
                  <a:pt x="89119" y="904964"/>
                </a:lnTo>
                <a:lnTo>
                  <a:pt x="130417" y="952317"/>
                </a:lnTo>
                <a:lnTo>
                  <a:pt x="150422" y="977862"/>
                </a:lnTo>
                <a:lnTo>
                  <a:pt x="195512" y="1021050"/>
                </a:lnTo>
                <a:lnTo>
                  <a:pt x="242914" y="1063229"/>
                </a:lnTo>
                <a:lnTo>
                  <a:pt x="290519" y="1101687"/>
                </a:lnTo>
                <a:lnTo>
                  <a:pt x="331233" y="1127115"/>
                </a:lnTo>
                <a:lnTo>
                  <a:pt x="370947" y="1152520"/>
                </a:lnTo>
                <a:lnTo>
                  <a:pt x="409366" y="1177922"/>
                </a:lnTo>
                <a:lnTo>
                  <a:pt x="448109" y="1196972"/>
                </a:lnTo>
                <a:lnTo>
                  <a:pt x="494457" y="1221314"/>
                </a:lnTo>
                <a:lnTo>
                  <a:pt x="530824" y="1234876"/>
                </a:lnTo>
                <a:lnTo>
                  <a:pt x="568410" y="1251830"/>
                </a:lnTo>
                <a:lnTo>
                  <a:pt x="606358" y="1269200"/>
                </a:lnTo>
                <a:lnTo>
                  <a:pt x="645471" y="1281520"/>
                </a:lnTo>
                <a:lnTo>
                  <a:pt x="689046" y="1292931"/>
                </a:lnTo>
                <a:lnTo>
                  <a:pt x="729238" y="1308190"/>
                </a:lnTo>
                <a:lnTo>
                  <a:pt x="769016" y="1319884"/>
                </a:lnTo>
                <a:lnTo>
                  <a:pt x="812788" y="1328993"/>
                </a:lnTo>
                <a:lnTo>
                  <a:pt x="853038" y="1333221"/>
                </a:lnTo>
                <a:lnTo>
                  <a:pt x="892834" y="1340706"/>
                </a:lnTo>
                <a:lnTo>
                  <a:pt x="937669" y="1348568"/>
                </a:lnTo>
                <a:lnTo>
                  <a:pt x="984467" y="1352427"/>
                </a:lnTo>
                <a:lnTo>
                  <a:pt x="1031847" y="1358744"/>
                </a:lnTo>
                <a:lnTo>
                  <a:pt x="1079400" y="1362144"/>
                </a:lnTo>
                <a:lnTo>
                  <a:pt x="1127003" y="1368326"/>
                </a:lnTo>
                <a:lnTo>
                  <a:pt x="1158748" y="1370143"/>
                </a:lnTo>
                <a:lnTo>
                  <a:pt x="1193318" y="1373773"/>
                </a:lnTo>
                <a:lnTo>
                  <a:pt x="1228791" y="1377856"/>
                </a:lnTo>
                <a:lnTo>
                  <a:pt x="1262195" y="1379670"/>
                </a:lnTo>
                <a:lnTo>
                  <a:pt x="1297503" y="1380477"/>
                </a:lnTo>
                <a:lnTo>
                  <a:pt x="1334362" y="1380835"/>
                </a:lnTo>
                <a:lnTo>
                  <a:pt x="1371910" y="1380995"/>
                </a:lnTo>
                <a:lnTo>
                  <a:pt x="1406943" y="1383888"/>
                </a:lnTo>
                <a:lnTo>
                  <a:pt x="1442269" y="1387643"/>
                </a:lnTo>
                <a:lnTo>
                  <a:pt x="1482663" y="1389311"/>
                </a:lnTo>
                <a:lnTo>
                  <a:pt x="1519667" y="1392876"/>
                </a:lnTo>
                <a:lnTo>
                  <a:pt x="1554810" y="1396929"/>
                </a:lnTo>
                <a:lnTo>
                  <a:pt x="1591595" y="1398731"/>
                </a:lnTo>
                <a:lnTo>
                  <a:pt x="1631934" y="1399532"/>
                </a:lnTo>
                <a:lnTo>
                  <a:pt x="1673498" y="1399888"/>
                </a:lnTo>
                <a:lnTo>
                  <a:pt x="1713137" y="1400046"/>
                </a:lnTo>
                <a:lnTo>
                  <a:pt x="1751922" y="1402938"/>
                </a:lnTo>
                <a:lnTo>
                  <a:pt x="1791384" y="1406693"/>
                </a:lnTo>
                <a:lnTo>
                  <a:pt x="1833617" y="1408361"/>
                </a:lnTo>
                <a:lnTo>
                  <a:pt x="1874260" y="1409104"/>
                </a:lnTo>
                <a:lnTo>
                  <a:pt x="1914548" y="1409433"/>
                </a:lnTo>
                <a:lnTo>
                  <a:pt x="1957149" y="1409580"/>
                </a:lnTo>
                <a:lnTo>
                  <a:pt x="1995132" y="1412467"/>
                </a:lnTo>
                <a:lnTo>
                  <a:pt x="2030711" y="1416220"/>
                </a:lnTo>
                <a:lnTo>
                  <a:pt x="2067690" y="1417888"/>
                </a:lnTo>
                <a:lnTo>
                  <a:pt x="2108115" y="1418629"/>
                </a:lnTo>
                <a:lnTo>
                  <a:pt x="2149717" y="1418958"/>
                </a:lnTo>
                <a:lnTo>
                  <a:pt x="2189374" y="1419105"/>
                </a:lnTo>
                <a:lnTo>
                  <a:pt x="2228166" y="1419170"/>
                </a:lnTo>
                <a:lnTo>
                  <a:pt x="2265515" y="1419200"/>
                </a:lnTo>
                <a:lnTo>
                  <a:pt x="2299753" y="1419212"/>
                </a:lnTo>
                <a:lnTo>
                  <a:pt x="2338254" y="1419217"/>
                </a:lnTo>
                <a:lnTo>
                  <a:pt x="2379001" y="1420279"/>
                </a:lnTo>
                <a:lnTo>
                  <a:pt x="2418278" y="1424278"/>
                </a:lnTo>
                <a:lnTo>
                  <a:pt x="2456901" y="1426760"/>
                </a:lnTo>
                <a:lnTo>
                  <a:pt x="2494175" y="1427864"/>
                </a:lnTo>
                <a:lnTo>
                  <a:pt x="2528380" y="1428355"/>
                </a:lnTo>
                <a:lnTo>
                  <a:pt x="2564043" y="1428573"/>
                </a:lnTo>
                <a:lnTo>
                  <a:pt x="2601060" y="1428669"/>
                </a:lnTo>
                <a:lnTo>
                  <a:pt x="2638679" y="1428713"/>
                </a:lnTo>
                <a:lnTo>
                  <a:pt x="2676565" y="1428731"/>
                </a:lnTo>
                <a:lnTo>
                  <a:pt x="2714570" y="1428740"/>
                </a:lnTo>
                <a:lnTo>
                  <a:pt x="2752628" y="1428744"/>
                </a:lnTo>
                <a:lnTo>
                  <a:pt x="2790709" y="1428745"/>
                </a:lnTo>
                <a:lnTo>
                  <a:pt x="2827742" y="1428746"/>
                </a:lnTo>
                <a:lnTo>
                  <a:pt x="2861840" y="1428746"/>
                </a:lnTo>
                <a:lnTo>
                  <a:pt x="2897456" y="1425925"/>
                </a:lnTo>
                <a:lnTo>
                  <a:pt x="2933394" y="1422201"/>
                </a:lnTo>
                <a:lnTo>
                  <a:pt x="2967005" y="1420546"/>
                </a:lnTo>
                <a:lnTo>
                  <a:pt x="3002404" y="1416988"/>
                </a:lnTo>
                <a:lnTo>
                  <a:pt x="3038246" y="1412937"/>
                </a:lnTo>
                <a:lnTo>
                  <a:pt x="3071814" y="1411137"/>
                </a:lnTo>
                <a:lnTo>
                  <a:pt x="3107195" y="1407515"/>
                </a:lnTo>
                <a:lnTo>
                  <a:pt x="3144086" y="1403435"/>
                </a:lnTo>
                <a:lnTo>
                  <a:pt x="3181649" y="1401622"/>
                </a:lnTo>
                <a:lnTo>
                  <a:pt x="3216688" y="1397994"/>
                </a:lnTo>
                <a:lnTo>
                  <a:pt x="3249900" y="1392855"/>
                </a:lnTo>
                <a:lnTo>
                  <a:pt x="3282300" y="1387042"/>
                </a:lnTo>
                <a:lnTo>
                  <a:pt x="3317160" y="1380931"/>
                </a:lnTo>
                <a:lnTo>
                  <a:pt x="3352762" y="1375746"/>
                </a:lnTo>
                <a:lnTo>
                  <a:pt x="3386224" y="1373441"/>
                </a:lnTo>
                <a:lnTo>
                  <a:pt x="3418736" y="1369594"/>
                </a:lnTo>
                <a:lnTo>
                  <a:pt x="3451882" y="1364357"/>
                </a:lnTo>
                <a:lnTo>
                  <a:pt x="3487780" y="1358501"/>
                </a:lnTo>
                <a:lnTo>
                  <a:pt x="3522080" y="1355193"/>
                </a:lnTo>
                <a:lnTo>
                  <a:pt x="3554963" y="1353723"/>
                </a:lnTo>
                <a:lnTo>
                  <a:pt x="3587216" y="1353069"/>
                </a:lnTo>
                <a:lnTo>
                  <a:pt x="3622012" y="1349957"/>
                </a:lnTo>
                <a:lnTo>
                  <a:pt x="3658644" y="1346104"/>
                </a:lnTo>
                <a:lnTo>
                  <a:pt x="3696091" y="1344392"/>
                </a:lnTo>
                <a:lnTo>
                  <a:pt x="3731079" y="1343630"/>
                </a:lnTo>
                <a:lnTo>
                  <a:pt x="3765326" y="1342234"/>
                </a:lnTo>
                <a:lnTo>
                  <a:pt x="3801714" y="1338086"/>
                </a:lnTo>
                <a:lnTo>
                  <a:pt x="3839052" y="1335536"/>
                </a:lnTo>
                <a:lnTo>
                  <a:pt x="3876815" y="1333345"/>
                </a:lnTo>
                <a:lnTo>
                  <a:pt x="3914764" y="1328843"/>
                </a:lnTo>
                <a:lnTo>
                  <a:pt x="3952797" y="1326137"/>
                </a:lnTo>
                <a:lnTo>
                  <a:pt x="3990868" y="1323876"/>
                </a:lnTo>
                <a:lnTo>
                  <a:pt x="4028954" y="1319343"/>
                </a:lnTo>
                <a:lnTo>
                  <a:pt x="4067049" y="1316623"/>
                </a:lnTo>
                <a:lnTo>
                  <a:pt x="4106204" y="1315414"/>
                </a:lnTo>
                <a:lnTo>
                  <a:pt x="4148301" y="1314876"/>
                </a:lnTo>
                <a:lnTo>
                  <a:pt x="4186061" y="1311816"/>
                </a:lnTo>
                <a:lnTo>
                  <a:pt x="4222599" y="1307986"/>
                </a:lnTo>
                <a:lnTo>
                  <a:pt x="4263532" y="1306284"/>
                </a:lnTo>
                <a:lnTo>
                  <a:pt x="4303597" y="1302705"/>
                </a:lnTo>
                <a:lnTo>
                  <a:pt x="4342571" y="1298645"/>
                </a:lnTo>
                <a:lnTo>
                  <a:pt x="4381059" y="1296840"/>
                </a:lnTo>
                <a:lnTo>
                  <a:pt x="4419331" y="1293217"/>
                </a:lnTo>
                <a:lnTo>
                  <a:pt x="4456449" y="1289136"/>
                </a:lnTo>
                <a:lnTo>
                  <a:pt x="4490586" y="1287322"/>
                </a:lnTo>
                <a:lnTo>
                  <a:pt x="4526218" y="1283694"/>
                </a:lnTo>
                <a:lnTo>
                  <a:pt x="4563221" y="1279613"/>
                </a:lnTo>
                <a:lnTo>
                  <a:pt x="4600834" y="1277799"/>
                </a:lnTo>
                <a:lnTo>
                  <a:pt x="4638717" y="1274170"/>
                </a:lnTo>
                <a:lnTo>
                  <a:pt x="4675663" y="1269030"/>
                </a:lnTo>
                <a:lnTo>
                  <a:pt x="4709722" y="1263217"/>
                </a:lnTo>
                <a:lnTo>
                  <a:pt x="4745320" y="1259928"/>
                </a:lnTo>
                <a:lnTo>
                  <a:pt x="4781250" y="1257408"/>
                </a:lnTo>
                <a:lnTo>
                  <a:pt x="4814858" y="1252760"/>
                </a:lnTo>
                <a:lnTo>
                  <a:pt x="4850255" y="1247167"/>
                </a:lnTo>
                <a:lnTo>
                  <a:pt x="4885037" y="1241153"/>
                </a:lnTo>
                <a:lnTo>
                  <a:pt x="4929479" y="1230759"/>
                </a:lnTo>
                <a:lnTo>
                  <a:pt x="4975689" y="1215803"/>
                </a:lnTo>
                <a:lnTo>
                  <a:pt x="5022896" y="1204198"/>
                </a:lnTo>
                <a:lnTo>
                  <a:pt x="5069338" y="1192998"/>
                </a:lnTo>
                <a:lnTo>
                  <a:pt x="5111438" y="1176745"/>
                </a:lnTo>
                <a:lnTo>
                  <a:pt x="5154840" y="1158523"/>
                </a:lnTo>
                <a:lnTo>
                  <a:pt x="5201844" y="1133403"/>
                </a:lnTo>
                <a:lnTo>
                  <a:pt x="5241834" y="1114402"/>
                </a:lnTo>
                <a:lnTo>
                  <a:pt x="5281552" y="1095366"/>
                </a:lnTo>
                <a:lnTo>
                  <a:pt x="5328473" y="1069970"/>
                </a:lnTo>
                <a:lnTo>
                  <a:pt x="5370903" y="1038026"/>
                </a:lnTo>
                <a:lnTo>
                  <a:pt x="5409859" y="1007413"/>
                </a:lnTo>
                <a:lnTo>
                  <a:pt x="5456608" y="968274"/>
                </a:lnTo>
                <a:lnTo>
                  <a:pt x="5497114" y="923491"/>
                </a:lnTo>
                <a:lnTo>
                  <a:pt x="5533232" y="876240"/>
                </a:lnTo>
                <a:lnTo>
                  <a:pt x="5559163" y="838185"/>
                </a:lnTo>
                <a:lnTo>
                  <a:pt x="5577064" y="793549"/>
                </a:lnTo>
                <a:lnTo>
                  <a:pt x="5590791" y="753060"/>
                </a:lnTo>
                <a:lnTo>
                  <a:pt x="5597672" y="721249"/>
                </a:lnTo>
                <a:lnTo>
                  <a:pt x="5599997" y="677631"/>
                </a:lnTo>
                <a:lnTo>
                  <a:pt x="5600456" y="630836"/>
                </a:lnTo>
                <a:lnTo>
                  <a:pt x="5597724" y="583649"/>
                </a:lnTo>
                <a:lnTo>
                  <a:pt x="5587307" y="538384"/>
                </a:lnTo>
                <a:lnTo>
                  <a:pt x="5573121" y="501243"/>
                </a:lnTo>
                <a:lnTo>
                  <a:pt x="5555512" y="463428"/>
                </a:lnTo>
                <a:lnTo>
                  <a:pt x="5529542" y="419270"/>
                </a:lnTo>
                <a:lnTo>
                  <a:pt x="5494934" y="373701"/>
                </a:lnTo>
                <a:lnTo>
                  <a:pt x="5457523" y="333812"/>
                </a:lnTo>
                <a:lnTo>
                  <a:pt x="5410047" y="293343"/>
                </a:lnTo>
                <a:lnTo>
                  <a:pt x="5371964" y="261848"/>
                </a:lnTo>
                <a:lnTo>
                  <a:pt x="5327322" y="235244"/>
                </a:lnTo>
                <a:lnTo>
                  <a:pt x="5284010" y="212427"/>
                </a:lnTo>
                <a:lnTo>
                  <a:pt x="5240059" y="192360"/>
                </a:lnTo>
                <a:lnTo>
                  <a:pt x="5193199" y="175617"/>
                </a:lnTo>
                <a:lnTo>
                  <a:pt x="5146000" y="162118"/>
                </a:lnTo>
                <a:lnTo>
                  <a:pt x="5105789" y="154317"/>
                </a:lnTo>
                <a:lnTo>
                  <a:pt x="5060535" y="145111"/>
                </a:lnTo>
                <a:lnTo>
                  <a:pt x="5022702" y="143315"/>
                </a:lnTo>
                <a:lnTo>
                  <a:pt x="4975157" y="135391"/>
                </a:lnTo>
                <a:lnTo>
                  <a:pt x="4937046" y="128695"/>
                </a:lnTo>
                <a:lnTo>
                  <a:pt x="4896356" y="123726"/>
                </a:lnTo>
                <a:lnTo>
                  <a:pt x="4853234" y="115747"/>
                </a:lnTo>
                <a:lnTo>
                  <a:pt x="4813165" y="114584"/>
                </a:lnTo>
                <a:lnTo>
                  <a:pt x="4779850" y="111531"/>
                </a:lnTo>
                <a:lnTo>
                  <a:pt x="4734646" y="105662"/>
                </a:lnTo>
                <a:lnTo>
                  <a:pt x="4689286" y="104889"/>
                </a:lnTo>
                <a:lnTo>
                  <a:pt x="4648684" y="104794"/>
                </a:lnTo>
                <a:lnTo>
                  <a:pt x="4610091" y="104777"/>
                </a:lnTo>
                <a:lnTo>
                  <a:pt x="4571893" y="104773"/>
                </a:lnTo>
                <a:lnTo>
                  <a:pt x="4532716" y="98227"/>
                </a:lnTo>
                <a:lnTo>
                  <a:pt x="4488131" y="95835"/>
                </a:lnTo>
                <a:lnTo>
                  <a:pt x="4448436" y="95362"/>
                </a:lnTo>
                <a:lnTo>
                  <a:pt x="4410022" y="95269"/>
                </a:lnTo>
                <a:lnTo>
                  <a:pt x="4371860" y="95252"/>
                </a:lnTo>
                <a:lnTo>
                  <a:pt x="4333747" y="95248"/>
                </a:lnTo>
                <a:lnTo>
                  <a:pt x="4289099" y="95247"/>
                </a:lnTo>
                <a:lnTo>
                  <a:pt x="4245786" y="95247"/>
                </a:lnTo>
                <a:lnTo>
                  <a:pt x="4201834" y="95247"/>
                </a:lnTo>
                <a:lnTo>
                  <a:pt x="4161520" y="94189"/>
                </a:lnTo>
                <a:lnTo>
                  <a:pt x="4116712" y="87708"/>
                </a:lnTo>
                <a:lnTo>
                  <a:pt x="4076972" y="86114"/>
                </a:lnTo>
                <a:lnTo>
                  <a:pt x="4038549" y="79254"/>
                </a:lnTo>
                <a:lnTo>
                  <a:pt x="3997563" y="76800"/>
                </a:lnTo>
                <a:lnTo>
                  <a:pt x="3954071" y="71260"/>
                </a:lnTo>
                <a:lnTo>
                  <a:pt x="3907302" y="67578"/>
                </a:lnTo>
                <a:lnTo>
                  <a:pt x="3860120" y="64029"/>
                </a:lnTo>
                <a:lnTo>
                  <a:pt x="3814856" y="58506"/>
                </a:lnTo>
                <a:lnTo>
                  <a:pt x="3777715" y="52493"/>
                </a:lnTo>
                <a:lnTo>
                  <a:pt x="3733785" y="48584"/>
                </a:lnTo>
                <a:lnTo>
                  <a:pt x="3688262" y="44990"/>
                </a:lnTo>
                <a:lnTo>
                  <a:pt x="3643326" y="39459"/>
                </a:lnTo>
                <a:lnTo>
                  <a:pt x="3606241" y="33444"/>
                </a:lnTo>
                <a:lnTo>
                  <a:pt x="3568442" y="24959"/>
                </a:lnTo>
                <a:lnTo>
                  <a:pt x="3530431" y="20799"/>
                </a:lnTo>
                <a:lnTo>
                  <a:pt x="3492358" y="19566"/>
                </a:lnTo>
                <a:lnTo>
                  <a:pt x="3449209" y="14144"/>
                </a:lnTo>
                <a:lnTo>
                  <a:pt x="3407967" y="10891"/>
                </a:lnTo>
                <a:lnTo>
                  <a:pt x="3363880" y="9928"/>
                </a:lnTo>
                <a:lnTo>
                  <a:pt x="3322359" y="4586"/>
                </a:lnTo>
                <a:lnTo>
                  <a:pt x="3283246" y="1357"/>
                </a:lnTo>
                <a:lnTo>
                  <a:pt x="3244845" y="400"/>
                </a:lnTo>
                <a:lnTo>
                  <a:pt x="3206656" y="116"/>
                </a:lnTo>
                <a:lnTo>
                  <a:pt x="3168530" y="33"/>
                </a:lnTo>
                <a:lnTo>
                  <a:pt x="3125366" y="8"/>
                </a:lnTo>
                <a:lnTo>
                  <a:pt x="3084119" y="0"/>
                </a:lnTo>
                <a:lnTo>
                  <a:pt x="3038802" y="1056"/>
                </a:lnTo>
                <a:lnTo>
                  <a:pt x="3001556" y="6543"/>
                </a:lnTo>
                <a:lnTo>
                  <a:pt x="2958535" y="8639"/>
                </a:lnTo>
                <a:lnTo>
                  <a:pt x="2918506" y="9260"/>
                </a:lnTo>
                <a:lnTo>
                  <a:pt x="2878776" y="9444"/>
                </a:lnTo>
                <a:lnTo>
                  <a:pt x="2835019" y="9499"/>
                </a:lnTo>
                <a:lnTo>
                  <a:pt x="2793714" y="9515"/>
                </a:lnTo>
                <a:lnTo>
                  <a:pt x="2749491" y="10579"/>
                </a:lnTo>
                <a:lnTo>
                  <a:pt x="2709106" y="16067"/>
                </a:lnTo>
                <a:lnTo>
                  <a:pt x="2670329" y="18164"/>
                </a:lnTo>
                <a:lnTo>
                  <a:pt x="2630970" y="18785"/>
                </a:lnTo>
                <a:lnTo>
                  <a:pt x="2587323" y="18969"/>
                </a:lnTo>
                <a:lnTo>
                  <a:pt x="2547109" y="19024"/>
                </a:lnTo>
                <a:lnTo>
                  <a:pt x="2507324" y="20098"/>
                </a:lnTo>
                <a:lnTo>
                  <a:pt x="2463551" y="25591"/>
                </a:lnTo>
                <a:lnTo>
                  <a:pt x="2423300" y="27689"/>
                </a:lnTo>
                <a:lnTo>
                  <a:pt x="2384562" y="29368"/>
                </a:lnTo>
                <a:lnTo>
                  <a:pt x="2345215" y="35041"/>
                </a:lnTo>
                <a:lnTo>
                  <a:pt x="2302630" y="37192"/>
                </a:lnTo>
                <a:lnTo>
                  <a:pt x="2255901" y="40740"/>
                </a:lnTo>
                <a:lnTo>
                  <a:pt x="2218782" y="45583"/>
                </a:lnTo>
                <a:lnTo>
                  <a:pt x="2180972" y="47018"/>
                </a:lnTo>
                <a:lnTo>
                  <a:pt x="2142958" y="50265"/>
                </a:lnTo>
                <a:lnTo>
                  <a:pt x="2097243" y="55787"/>
                </a:lnTo>
                <a:lnTo>
                  <a:pt x="2050035" y="63425"/>
                </a:lnTo>
                <a:lnTo>
                  <a:pt x="2002767" y="66031"/>
                </a:lnTo>
                <a:lnTo>
                  <a:pt x="1957485" y="66545"/>
                </a:lnTo>
                <a:lnTo>
                  <a:pt x="1920342" y="71691"/>
                </a:lnTo>
                <a:lnTo>
                  <a:pt x="1882525" y="74861"/>
                </a:lnTo>
                <a:lnTo>
                  <a:pt x="1839425" y="75933"/>
                </a:lnTo>
                <a:lnTo>
                  <a:pt x="1797515" y="76145"/>
                </a:lnTo>
                <a:lnTo>
                  <a:pt x="1753841" y="76187"/>
                </a:lnTo>
                <a:lnTo>
                  <a:pt x="1708094" y="76195"/>
                </a:lnTo>
                <a:lnTo>
                  <a:pt x="1664564" y="76196"/>
                </a:lnTo>
                <a:lnTo>
                  <a:pt x="1620570" y="76197"/>
                </a:lnTo>
                <a:lnTo>
                  <a:pt x="1580247" y="69651"/>
                </a:lnTo>
                <a:lnTo>
                  <a:pt x="1535437" y="67260"/>
                </a:lnTo>
                <a:lnTo>
                  <a:pt x="1495697" y="66787"/>
                </a:lnTo>
                <a:lnTo>
                  <a:pt x="1450728" y="66694"/>
                </a:lnTo>
                <a:lnTo>
                  <a:pt x="1410173" y="66677"/>
                </a:lnTo>
                <a:lnTo>
                  <a:pt x="1381173" y="63850"/>
                </a:lnTo>
                <a:lnTo>
                  <a:pt x="1342929" y="58471"/>
                </a:lnTo>
                <a:lnTo>
                  <a:pt x="1304801" y="58467"/>
                </a:lnTo>
                <a:lnTo>
                  <a:pt x="1266695" y="64738"/>
                </a:lnTo>
                <a:lnTo>
                  <a:pt x="1219905" y="66501"/>
                </a:lnTo>
                <a:lnTo>
                  <a:pt x="1174668" y="66662"/>
                </a:lnTo>
                <a:lnTo>
                  <a:pt x="1150287" y="67729"/>
                </a:lnTo>
                <a:lnTo>
                  <a:pt x="1130728" y="74873"/>
                </a:lnTo>
                <a:lnTo>
                  <a:pt x="1116521" y="76993"/>
                </a:lnTo>
                <a:lnTo>
                  <a:pt x="1101431" y="83724"/>
                </a:lnTo>
                <a:lnTo>
                  <a:pt x="1085719" y="95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64"/>
          <p:cNvSpPr/>
          <p:nvPr>
            <p:custDataLst>
              <p:tags r:id="rId5"/>
            </p:custDataLst>
          </p:nvPr>
        </p:nvSpPr>
        <p:spPr>
          <a:xfrm>
            <a:off x="333598" y="5143684"/>
            <a:ext cx="769761" cy="714192"/>
          </a:xfrm>
          <a:custGeom>
            <a:avLst/>
            <a:gdLst/>
            <a:ahLst/>
            <a:cxnLst/>
            <a:rect l="0" t="0" r="0" b="0"/>
            <a:pathLst>
              <a:path w="769761" h="714192">
                <a:moveTo>
                  <a:pt x="428402" y="657041"/>
                </a:moveTo>
                <a:lnTo>
                  <a:pt x="428402" y="657041"/>
                </a:lnTo>
                <a:lnTo>
                  <a:pt x="420201" y="657041"/>
                </a:lnTo>
                <a:lnTo>
                  <a:pt x="410792" y="665242"/>
                </a:lnTo>
                <a:lnTo>
                  <a:pt x="409363" y="675965"/>
                </a:lnTo>
                <a:lnTo>
                  <a:pt x="408294" y="651617"/>
                </a:lnTo>
                <a:lnTo>
                  <a:pt x="393105" y="606906"/>
                </a:lnTo>
                <a:lnTo>
                  <a:pt x="380704" y="560668"/>
                </a:lnTo>
                <a:lnTo>
                  <a:pt x="371230" y="523358"/>
                </a:lnTo>
                <a:lnTo>
                  <a:pt x="358898" y="482669"/>
                </a:lnTo>
                <a:lnTo>
                  <a:pt x="344661" y="437100"/>
                </a:lnTo>
                <a:lnTo>
                  <a:pt x="333740" y="390084"/>
                </a:lnTo>
                <a:lnTo>
                  <a:pt x="323801" y="342640"/>
                </a:lnTo>
                <a:lnTo>
                  <a:pt x="314154" y="295069"/>
                </a:lnTo>
                <a:lnTo>
                  <a:pt x="301770" y="250281"/>
                </a:lnTo>
                <a:lnTo>
                  <a:pt x="290340" y="207379"/>
                </a:lnTo>
                <a:lnTo>
                  <a:pt x="284131" y="163974"/>
                </a:lnTo>
                <a:lnTo>
                  <a:pt x="272551" y="116438"/>
                </a:lnTo>
                <a:lnTo>
                  <a:pt x="261131" y="76475"/>
                </a:lnTo>
                <a:lnTo>
                  <a:pt x="252446" y="33508"/>
                </a:lnTo>
                <a:lnTo>
                  <a:pt x="251831" y="27569"/>
                </a:lnTo>
                <a:lnTo>
                  <a:pt x="253906" y="14154"/>
                </a:lnTo>
                <a:lnTo>
                  <a:pt x="251012" y="6894"/>
                </a:lnTo>
                <a:lnTo>
                  <a:pt x="250875" y="4535"/>
                </a:lnTo>
                <a:lnTo>
                  <a:pt x="251843" y="2962"/>
                </a:lnTo>
                <a:lnTo>
                  <a:pt x="253546" y="1913"/>
                </a:lnTo>
                <a:lnTo>
                  <a:pt x="260999" y="438"/>
                </a:lnTo>
                <a:lnTo>
                  <a:pt x="269910" y="0"/>
                </a:lnTo>
                <a:lnTo>
                  <a:pt x="276117" y="2720"/>
                </a:lnTo>
                <a:lnTo>
                  <a:pt x="279254" y="4927"/>
                </a:lnTo>
                <a:lnTo>
                  <a:pt x="295062" y="29482"/>
                </a:lnTo>
                <a:lnTo>
                  <a:pt x="324464" y="76949"/>
                </a:lnTo>
                <a:lnTo>
                  <a:pt x="354249" y="114300"/>
                </a:lnTo>
                <a:lnTo>
                  <a:pt x="384160" y="160915"/>
                </a:lnTo>
                <a:lnTo>
                  <a:pt x="409296" y="202536"/>
                </a:lnTo>
                <a:lnTo>
                  <a:pt x="442933" y="248939"/>
                </a:lnTo>
                <a:lnTo>
                  <a:pt x="471866" y="286002"/>
                </a:lnTo>
                <a:lnTo>
                  <a:pt x="496666" y="323795"/>
                </a:lnTo>
                <a:lnTo>
                  <a:pt x="533491" y="369435"/>
                </a:lnTo>
                <a:lnTo>
                  <a:pt x="573304" y="415850"/>
                </a:lnTo>
                <a:lnTo>
                  <a:pt x="619169" y="450262"/>
                </a:lnTo>
                <a:lnTo>
                  <a:pt x="666562" y="482363"/>
                </a:lnTo>
                <a:lnTo>
                  <a:pt x="711334" y="503798"/>
                </a:lnTo>
                <a:lnTo>
                  <a:pt x="732367" y="511094"/>
                </a:lnTo>
                <a:lnTo>
                  <a:pt x="744473" y="513859"/>
                </a:lnTo>
                <a:lnTo>
                  <a:pt x="761177" y="522690"/>
                </a:lnTo>
                <a:lnTo>
                  <a:pt x="769760" y="523559"/>
                </a:lnTo>
                <a:lnTo>
                  <a:pt x="765789" y="523652"/>
                </a:lnTo>
                <a:lnTo>
                  <a:pt x="760738" y="520852"/>
                </a:lnTo>
                <a:lnTo>
                  <a:pt x="743815" y="510430"/>
                </a:lnTo>
                <a:lnTo>
                  <a:pt x="700694" y="495042"/>
                </a:lnTo>
                <a:lnTo>
                  <a:pt x="662539" y="485569"/>
                </a:lnTo>
                <a:lnTo>
                  <a:pt x="617720" y="473237"/>
                </a:lnTo>
                <a:lnTo>
                  <a:pt x="585569" y="462109"/>
                </a:lnTo>
                <a:lnTo>
                  <a:pt x="550112" y="450107"/>
                </a:lnTo>
                <a:lnTo>
                  <a:pt x="513187" y="440539"/>
                </a:lnTo>
                <a:lnTo>
                  <a:pt x="474551" y="431702"/>
                </a:lnTo>
                <a:lnTo>
                  <a:pt x="432685" y="420717"/>
                </a:lnTo>
                <a:lnTo>
                  <a:pt x="392206" y="411603"/>
                </a:lnTo>
                <a:lnTo>
                  <a:pt x="353048" y="402966"/>
                </a:lnTo>
                <a:lnTo>
                  <a:pt x="314478" y="392072"/>
                </a:lnTo>
                <a:lnTo>
                  <a:pt x="278991" y="382996"/>
                </a:lnTo>
                <a:lnTo>
                  <a:pt x="244522" y="375435"/>
                </a:lnTo>
                <a:lnTo>
                  <a:pt x="208036" y="368546"/>
                </a:lnTo>
                <a:lnTo>
                  <a:pt x="173475" y="364781"/>
                </a:lnTo>
                <a:lnTo>
                  <a:pt x="127090" y="359837"/>
                </a:lnTo>
                <a:lnTo>
                  <a:pt x="86536" y="354491"/>
                </a:lnTo>
                <a:lnTo>
                  <a:pt x="45019" y="352685"/>
                </a:lnTo>
                <a:lnTo>
                  <a:pt x="8357" y="352280"/>
                </a:lnTo>
                <a:lnTo>
                  <a:pt x="5497" y="351209"/>
                </a:lnTo>
                <a:lnTo>
                  <a:pt x="3590" y="349436"/>
                </a:lnTo>
                <a:lnTo>
                  <a:pt x="530" y="344043"/>
                </a:lnTo>
                <a:lnTo>
                  <a:pt x="0" y="338053"/>
                </a:lnTo>
                <a:lnTo>
                  <a:pt x="984" y="336432"/>
                </a:lnTo>
                <a:lnTo>
                  <a:pt x="2698" y="335351"/>
                </a:lnTo>
                <a:lnTo>
                  <a:pt x="4900" y="334632"/>
                </a:lnTo>
                <a:lnTo>
                  <a:pt x="51973" y="311126"/>
                </a:lnTo>
                <a:lnTo>
                  <a:pt x="99105" y="288146"/>
                </a:lnTo>
                <a:lnTo>
                  <a:pt x="141626" y="274571"/>
                </a:lnTo>
                <a:lnTo>
                  <a:pt x="187739" y="258790"/>
                </a:lnTo>
                <a:lnTo>
                  <a:pt x="234916" y="240707"/>
                </a:lnTo>
                <a:lnTo>
                  <a:pt x="269383" y="228235"/>
                </a:lnTo>
                <a:lnTo>
                  <a:pt x="304810" y="215635"/>
                </a:lnTo>
                <a:lnTo>
                  <a:pt x="338195" y="202980"/>
                </a:lnTo>
                <a:lnTo>
                  <a:pt x="373493" y="190300"/>
                </a:lnTo>
                <a:lnTo>
                  <a:pt x="409290" y="176551"/>
                </a:lnTo>
                <a:lnTo>
                  <a:pt x="442838" y="159856"/>
                </a:lnTo>
                <a:lnTo>
                  <a:pt x="475388" y="147498"/>
                </a:lnTo>
                <a:lnTo>
                  <a:pt x="520640" y="131768"/>
                </a:lnTo>
                <a:lnTo>
                  <a:pt x="560860" y="113702"/>
                </a:lnTo>
                <a:lnTo>
                  <a:pt x="607319" y="93691"/>
                </a:lnTo>
                <a:lnTo>
                  <a:pt x="651087" y="83791"/>
                </a:lnTo>
                <a:lnTo>
                  <a:pt x="664774" y="78320"/>
                </a:lnTo>
                <a:lnTo>
                  <a:pt x="680448" y="76151"/>
                </a:lnTo>
                <a:lnTo>
                  <a:pt x="681100" y="77164"/>
                </a:lnTo>
                <a:lnTo>
                  <a:pt x="680475" y="78898"/>
                </a:lnTo>
                <a:lnTo>
                  <a:pt x="679001" y="81112"/>
                </a:lnTo>
                <a:lnTo>
                  <a:pt x="674518" y="99875"/>
                </a:lnTo>
                <a:lnTo>
                  <a:pt x="650156" y="145147"/>
                </a:lnTo>
                <a:lnTo>
                  <a:pt x="624880" y="191429"/>
                </a:lnTo>
                <a:lnTo>
                  <a:pt x="601623" y="228745"/>
                </a:lnTo>
                <a:lnTo>
                  <a:pt x="578505" y="269436"/>
                </a:lnTo>
                <a:lnTo>
                  <a:pt x="551546" y="315006"/>
                </a:lnTo>
                <a:lnTo>
                  <a:pt x="523450" y="362023"/>
                </a:lnTo>
                <a:lnTo>
                  <a:pt x="504512" y="394688"/>
                </a:lnTo>
                <a:lnTo>
                  <a:pt x="485512" y="430373"/>
                </a:lnTo>
                <a:lnTo>
                  <a:pt x="466484" y="464577"/>
                </a:lnTo>
                <a:lnTo>
                  <a:pt x="448502" y="497418"/>
                </a:lnTo>
                <a:lnTo>
                  <a:pt x="426479" y="544599"/>
                </a:lnTo>
                <a:lnTo>
                  <a:pt x="407606" y="585860"/>
                </a:lnTo>
                <a:lnTo>
                  <a:pt x="394841" y="624896"/>
                </a:lnTo>
                <a:lnTo>
                  <a:pt x="385415" y="663274"/>
                </a:lnTo>
                <a:lnTo>
                  <a:pt x="380777" y="7141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65"/>
          <p:cNvSpPr/>
          <p:nvPr>
            <p:custDataLst>
              <p:tags r:id="rId6"/>
            </p:custDataLst>
          </p:nvPr>
        </p:nvSpPr>
        <p:spPr>
          <a:xfrm>
            <a:off x="5391893" y="5124512"/>
            <a:ext cx="675314" cy="595952"/>
          </a:xfrm>
          <a:custGeom>
            <a:avLst/>
            <a:gdLst/>
            <a:ahLst/>
            <a:cxnLst/>
            <a:rect l="0" t="0" r="0" b="0"/>
            <a:pathLst>
              <a:path w="675314" h="595952">
                <a:moveTo>
                  <a:pt x="218332" y="571438"/>
                </a:moveTo>
                <a:lnTo>
                  <a:pt x="218332" y="571438"/>
                </a:lnTo>
                <a:lnTo>
                  <a:pt x="204143" y="571438"/>
                </a:lnTo>
                <a:lnTo>
                  <a:pt x="202522" y="572496"/>
                </a:lnTo>
                <a:lnTo>
                  <a:pt x="201442" y="574260"/>
                </a:lnTo>
                <a:lnTo>
                  <a:pt x="199567" y="581139"/>
                </a:lnTo>
                <a:lnTo>
                  <a:pt x="199409" y="585627"/>
                </a:lnTo>
                <a:lnTo>
                  <a:pt x="200425" y="587248"/>
                </a:lnTo>
                <a:lnTo>
                  <a:pt x="202160" y="588328"/>
                </a:lnTo>
                <a:lnTo>
                  <a:pt x="209660" y="589848"/>
                </a:lnTo>
                <a:lnTo>
                  <a:pt x="221675" y="590362"/>
                </a:lnTo>
                <a:lnTo>
                  <a:pt x="227932" y="593254"/>
                </a:lnTo>
                <a:lnTo>
                  <a:pt x="231082" y="595507"/>
                </a:lnTo>
                <a:lnTo>
                  <a:pt x="234240" y="595951"/>
                </a:lnTo>
                <a:lnTo>
                  <a:pt x="253260" y="590048"/>
                </a:lnTo>
                <a:lnTo>
                  <a:pt x="269132" y="577312"/>
                </a:lnTo>
                <a:lnTo>
                  <a:pt x="272660" y="568404"/>
                </a:lnTo>
                <a:lnTo>
                  <a:pt x="275234" y="522710"/>
                </a:lnTo>
                <a:lnTo>
                  <a:pt x="275433" y="485496"/>
                </a:lnTo>
                <a:lnTo>
                  <a:pt x="275472" y="438907"/>
                </a:lnTo>
                <a:lnTo>
                  <a:pt x="274421" y="396232"/>
                </a:lnTo>
                <a:lnTo>
                  <a:pt x="268935" y="356307"/>
                </a:lnTo>
                <a:lnTo>
                  <a:pt x="265781" y="316608"/>
                </a:lnTo>
                <a:lnTo>
                  <a:pt x="259672" y="272860"/>
                </a:lnTo>
                <a:lnTo>
                  <a:pt x="256334" y="233674"/>
                </a:lnTo>
                <a:lnTo>
                  <a:pt x="246261" y="191453"/>
                </a:lnTo>
                <a:lnTo>
                  <a:pt x="238551" y="144005"/>
                </a:lnTo>
                <a:lnTo>
                  <a:pt x="237427" y="97210"/>
                </a:lnTo>
                <a:lnTo>
                  <a:pt x="238471" y="93361"/>
                </a:lnTo>
                <a:lnTo>
                  <a:pt x="240224" y="90795"/>
                </a:lnTo>
                <a:lnTo>
                  <a:pt x="242452" y="89084"/>
                </a:lnTo>
                <a:lnTo>
                  <a:pt x="247750" y="87184"/>
                </a:lnTo>
                <a:lnTo>
                  <a:pt x="259774" y="85964"/>
                </a:lnTo>
                <a:lnTo>
                  <a:pt x="266031" y="88619"/>
                </a:lnTo>
                <a:lnTo>
                  <a:pt x="308665" y="120879"/>
                </a:lnTo>
                <a:lnTo>
                  <a:pt x="352289" y="154676"/>
                </a:lnTo>
                <a:lnTo>
                  <a:pt x="399387" y="200271"/>
                </a:lnTo>
                <a:lnTo>
                  <a:pt x="442480" y="238124"/>
                </a:lnTo>
                <a:lnTo>
                  <a:pt x="479245" y="266656"/>
                </a:lnTo>
                <a:lnTo>
                  <a:pt x="516949" y="295218"/>
                </a:lnTo>
                <a:lnTo>
                  <a:pt x="560010" y="332256"/>
                </a:lnTo>
                <a:lnTo>
                  <a:pt x="599091" y="361052"/>
                </a:lnTo>
                <a:lnTo>
                  <a:pt x="646100" y="397093"/>
                </a:lnTo>
                <a:lnTo>
                  <a:pt x="675313" y="418858"/>
                </a:lnTo>
                <a:lnTo>
                  <a:pt x="670411" y="418985"/>
                </a:lnTo>
                <a:lnTo>
                  <a:pt x="624761" y="407277"/>
                </a:lnTo>
                <a:lnTo>
                  <a:pt x="584129" y="396371"/>
                </a:lnTo>
                <a:lnTo>
                  <a:pt x="547790" y="392213"/>
                </a:lnTo>
                <a:lnTo>
                  <a:pt x="510213" y="385925"/>
                </a:lnTo>
                <a:lnTo>
                  <a:pt x="467211" y="382416"/>
                </a:lnTo>
                <a:lnTo>
                  <a:pt x="420955" y="386432"/>
                </a:lnTo>
                <a:lnTo>
                  <a:pt x="373736" y="389269"/>
                </a:lnTo>
                <a:lnTo>
                  <a:pt x="326231" y="395166"/>
                </a:lnTo>
                <a:lnTo>
                  <a:pt x="278641" y="403616"/>
                </a:lnTo>
                <a:lnTo>
                  <a:pt x="231028" y="412822"/>
                </a:lnTo>
                <a:lnTo>
                  <a:pt x="188463" y="422253"/>
                </a:lnTo>
                <a:lnTo>
                  <a:pt x="143982" y="431750"/>
                </a:lnTo>
                <a:lnTo>
                  <a:pt x="102346" y="436210"/>
                </a:lnTo>
                <a:lnTo>
                  <a:pt x="59014" y="445321"/>
                </a:lnTo>
                <a:lnTo>
                  <a:pt x="22243" y="455373"/>
                </a:lnTo>
                <a:lnTo>
                  <a:pt x="1763" y="456983"/>
                </a:lnTo>
                <a:lnTo>
                  <a:pt x="927" y="455976"/>
                </a:lnTo>
                <a:lnTo>
                  <a:pt x="0" y="452035"/>
                </a:lnTo>
                <a:lnTo>
                  <a:pt x="1868" y="449503"/>
                </a:lnTo>
                <a:lnTo>
                  <a:pt x="44057" y="420281"/>
                </a:lnTo>
                <a:lnTo>
                  <a:pt x="84385" y="395373"/>
                </a:lnTo>
                <a:lnTo>
                  <a:pt x="120671" y="370046"/>
                </a:lnTo>
                <a:lnTo>
                  <a:pt x="168036" y="330221"/>
                </a:lnTo>
                <a:lnTo>
                  <a:pt x="204135" y="297119"/>
                </a:lnTo>
                <a:lnTo>
                  <a:pt x="245523" y="264380"/>
                </a:lnTo>
                <a:lnTo>
                  <a:pt x="287419" y="230691"/>
                </a:lnTo>
                <a:lnTo>
                  <a:pt x="330524" y="197779"/>
                </a:lnTo>
                <a:lnTo>
                  <a:pt x="370108" y="161216"/>
                </a:lnTo>
                <a:lnTo>
                  <a:pt x="408647" y="126393"/>
                </a:lnTo>
                <a:lnTo>
                  <a:pt x="446877" y="95967"/>
                </a:lnTo>
                <a:lnTo>
                  <a:pt x="492665" y="57242"/>
                </a:lnTo>
                <a:lnTo>
                  <a:pt x="538283" y="21410"/>
                </a:lnTo>
                <a:lnTo>
                  <a:pt x="561167" y="0"/>
                </a:lnTo>
                <a:lnTo>
                  <a:pt x="561226" y="18257"/>
                </a:lnTo>
                <a:lnTo>
                  <a:pt x="555585" y="29599"/>
                </a:lnTo>
                <a:lnTo>
                  <a:pt x="530175" y="72353"/>
                </a:lnTo>
                <a:lnTo>
                  <a:pt x="506767" y="113490"/>
                </a:lnTo>
                <a:lnTo>
                  <a:pt x="474156" y="160853"/>
                </a:lnTo>
                <a:lnTo>
                  <a:pt x="446531" y="205778"/>
                </a:lnTo>
                <a:lnTo>
                  <a:pt x="427704" y="240648"/>
                </a:lnTo>
                <a:lnTo>
                  <a:pt x="408753" y="274490"/>
                </a:lnTo>
                <a:lnTo>
                  <a:pt x="390805" y="308228"/>
                </a:lnTo>
                <a:lnTo>
                  <a:pt x="375773" y="344389"/>
                </a:lnTo>
                <a:lnTo>
                  <a:pt x="359214" y="378806"/>
                </a:lnTo>
                <a:lnTo>
                  <a:pt x="341271" y="411740"/>
                </a:lnTo>
                <a:lnTo>
                  <a:pt x="314378" y="458974"/>
                </a:lnTo>
                <a:lnTo>
                  <a:pt x="293592" y="499192"/>
                </a:lnTo>
                <a:lnTo>
                  <a:pt x="273729" y="538940"/>
                </a:lnTo>
                <a:lnTo>
                  <a:pt x="261556" y="557928"/>
                </a:lnTo>
                <a:lnTo>
                  <a:pt x="256432" y="5714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122486"/>
            <a:ext cx="3407936" cy="3856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62" y="2216148"/>
            <a:ext cx="4478587" cy="3490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5943" y="198735"/>
            <a:ext cx="84611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these pictures have to do with the 3</a:t>
            </a:r>
            <a:r>
              <a:rPr lang="en-US" sz="5400" b="0" cap="none" spc="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Law of Motion?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MARTInkShape-66"/>
          <p:cNvSpPr/>
          <p:nvPr>
            <p:custDataLst>
              <p:tags r:id="rId1"/>
            </p:custDataLst>
          </p:nvPr>
        </p:nvSpPr>
        <p:spPr>
          <a:xfrm>
            <a:off x="1076325" y="597217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0"/>
                </a:moveTo>
                <a:lnTo>
                  <a:pt x="0" y="0"/>
                </a:lnTo>
                <a:lnTo>
                  <a:pt x="5488" y="0"/>
                </a:lnTo>
                <a:lnTo>
                  <a:pt x="3144" y="0"/>
                </a:lnTo>
                <a:lnTo>
                  <a:pt x="8477" y="0"/>
                </a:lnTo>
                <a:lnTo>
                  <a:pt x="9059" y="2822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3825"/>
            <a:ext cx="10515600" cy="1325563"/>
          </a:xfrm>
        </p:spPr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0" y="1752600"/>
            <a:ext cx="5003800" cy="4281488"/>
          </a:xfrm>
        </p:spPr>
        <p:txBody>
          <a:bodyPr>
            <a:normAutofit/>
          </a:bodyPr>
          <a:lstStyle/>
          <a:p>
            <a:r>
              <a:rPr lang="en-US" dirty="0" smtClean="0"/>
              <a:t>Action and Reaction</a:t>
            </a:r>
          </a:p>
          <a:p>
            <a:pPr lvl="1"/>
            <a:r>
              <a:rPr lang="en-US" dirty="0" smtClean="0"/>
              <a:t>When a force is applied, a reaction happens at the same time</a:t>
            </a:r>
          </a:p>
          <a:p>
            <a:pPr lvl="2"/>
            <a:r>
              <a:rPr lang="en-US" dirty="0" smtClean="0"/>
              <a:t>Example: when you jump on a trampoline, you are exerting a downward force on it. At the same time, the trampoline is exerting an equal force in the oppose/upward direction on you, so you are being sent high in to the air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62" y="2368396"/>
            <a:ext cx="5621338" cy="34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1700" cy="4553612"/>
          </a:xfrm>
        </p:spPr>
        <p:txBody>
          <a:bodyPr>
            <a:normAutofit/>
          </a:bodyPr>
          <a:lstStyle/>
          <a:p>
            <a:r>
              <a:rPr lang="en-US" dirty="0" smtClean="0"/>
              <a:t>This is how rockets work</a:t>
            </a:r>
          </a:p>
          <a:p>
            <a:pPr lvl="1"/>
            <a:r>
              <a:rPr lang="en-US" dirty="0" smtClean="0"/>
              <a:t>In the engine, burning fuel produces hot gases</a:t>
            </a:r>
          </a:p>
          <a:p>
            <a:pPr lvl="1"/>
            <a:r>
              <a:rPr lang="en-US" dirty="0" smtClean="0"/>
              <a:t>The rocket engine exerts a force on these gases and causes them to escape out the back of the rocket</a:t>
            </a:r>
          </a:p>
          <a:p>
            <a:pPr lvl="1"/>
            <a:r>
              <a:rPr lang="en-US" dirty="0" smtClean="0"/>
              <a:t>These gases exert a force on the rocket and push it forward/upward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0" y="1690688"/>
            <a:ext cx="5270500" cy="4688549"/>
          </a:xfrm>
          <a:prstGeom prst="rect">
            <a:avLst/>
          </a:prstGeom>
        </p:spPr>
      </p:pic>
      <p:sp>
        <p:nvSpPr>
          <p:cNvPr id="7" name="SMARTInkShape-67"/>
          <p:cNvSpPr/>
          <p:nvPr>
            <p:custDataLst>
              <p:tags r:id="rId1"/>
            </p:custDataLst>
          </p:nvPr>
        </p:nvSpPr>
        <p:spPr>
          <a:xfrm>
            <a:off x="7829551" y="2428891"/>
            <a:ext cx="209550" cy="1114410"/>
          </a:xfrm>
          <a:custGeom>
            <a:avLst/>
            <a:gdLst/>
            <a:ahLst/>
            <a:cxnLst/>
            <a:rect l="0" t="0" r="0" b="0"/>
            <a:pathLst>
              <a:path w="209550" h="1114410">
                <a:moveTo>
                  <a:pt x="180974" y="1114409"/>
                </a:moveTo>
                <a:lnTo>
                  <a:pt x="180974" y="1114409"/>
                </a:lnTo>
                <a:lnTo>
                  <a:pt x="180974" y="1109353"/>
                </a:lnTo>
                <a:lnTo>
                  <a:pt x="178152" y="1104048"/>
                </a:lnTo>
                <a:lnTo>
                  <a:pt x="174428" y="1098162"/>
                </a:lnTo>
                <a:lnTo>
                  <a:pt x="172331" y="1087840"/>
                </a:lnTo>
                <a:lnTo>
                  <a:pt x="170413" y="1043563"/>
                </a:lnTo>
                <a:lnTo>
                  <a:pt x="163251" y="1012678"/>
                </a:lnTo>
                <a:lnTo>
                  <a:pt x="162186" y="973233"/>
                </a:lnTo>
                <a:lnTo>
                  <a:pt x="161976" y="933770"/>
                </a:lnTo>
                <a:lnTo>
                  <a:pt x="159117" y="904958"/>
                </a:lnTo>
                <a:lnTo>
                  <a:pt x="153726" y="861722"/>
                </a:lnTo>
                <a:lnTo>
                  <a:pt x="152661" y="818962"/>
                </a:lnTo>
                <a:lnTo>
                  <a:pt x="152451" y="773670"/>
                </a:lnTo>
                <a:lnTo>
                  <a:pt x="147353" y="728779"/>
                </a:lnTo>
                <a:lnTo>
                  <a:pt x="144201" y="691703"/>
                </a:lnTo>
                <a:lnTo>
                  <a:pt x="143267" y="653906"/>
                </a:lnTo>
                <a:lnTo>
                  <a:pt x="142990" y="615896"/>
                </a:lnTo>
                <a:lnTo>
                  <a:pt x="142908" y="577823"/>
                </a:lnTo>
                <a:lnTo>
                  <a:pt x="147940" y="539731"/>
                </a:lnTo>
                <a:lnTo>
                  <a:pt x="151078" y="501633"/>
                </a:lnTo>
                <a:lnTo>
                  <a:pt x="152008" y="463534"/>
                </a:lnTo>
                <a:lnTo>
                  <a:pt x="152283" y="425434"/>
                </a:lnTo>
                <a:lnTo>
                  <a:pt x="152377" y="381180"/>
                </a:lnTo>
                <a:lnTo>
                  <a:pt x="152394" y="335593"/>
                </a:lnTo>
                <a:lnTo>
                  <a:pt x="152397" y="295700"/>
                </a:lnTo>
                <a:lnTo>
                  <a:pt x="152399" y="257246"/>
                </a:lnTo>
                <a:lnTo>
                  <a:pt x="152399" y="219076"/>
                </a:lnTo>
                <a:lnTo>
                  <a:pt x="152399" y="172495"/>
                </a:lnTo>
                <a:lnTo>
                  <a:pt x="152399" y="129473"/>
                </a:lnTo>
                <a:lnTo>
                  <a:pt x="151341" y="105732"/>
                </a:lnTo>
                <a:lnTo>
                  <a:pt x="134493" y="61382"/>
                </a:lnTo>
                <a:lnTo>
                  <a:pt x="133857" y="54436"/>
                </a:lnTo>
                <a:lnTo>
                  <a:pt x="132630" y="52160"/>
                </a:lnTo>
                <a:lnTo>
                  <a:pt x="130752" y="50643"/>
                </a:lnTo>
                <a:lnTo>
                  <a:pt x="128444" y="49632"/>
                </a:lnTo>
                <a:lnTo>
                  <a:pt x="126904" y="47899"/>
                </a:lnTo>
                <a:lnTo>
                  <a:pt x="125193" y="43152"/>
                </a:lnTo>
                <a:lnTo>
                  <a:pt x="123678" y="41462"/>
                </a:lnTo>
                <a:lnTo>
                  <a:pt x="114727" y="38216"/>
                </a:lnTo>
                <a:lnTo>
                  <a:pt x="106135" y="46297"/>
                </a:lnTo>
                <a:lnTo>
                  <a:pt x="103985" y="61500"/>
                </a:lnTo>
                <a:lnTo>
                  <a:pt x="78213" y="108254"/>
                </a:lnTo>
                <a:lnTo>
                  <a:pt x="48207" y="152403"/>
                </a:lnTo>
                <a:lnTo>
                  <a:pt x="25433" y="196835"/>
                </a:lnTo>
                <a:lnTo>
                  <a:pt x="12350" y="218223"/>
                </a:lnTo>
                <a:lnTo>
                  <a:pt x="10083" y="226537"/>
                </a:lnTo>
                <a:lnTo>
                  <a:pt x="8838" y="227220"/>
                </a:lnTo>
                <a:lnTo>
                  <a:pt x="4633" y="227978"/>
                </a:lnTo>
                <a:lnTo>
                  <a:pt x="3089" y="229238"/>
                </a:lnTo>
                <a:lnTo>
                  <a:pt x="1" y="238102"/>
                </a:lnTo>
                <a:lnTo>
                  <a:pt x="1" y="238106"/>
                </a:lnTo>
                <a:lnTo>
                  <a:pt x="0" y="233052"/>
                </a:lnTo>
                <a:lnTo>
                  <a:pt x="1058" y="231562"/>
                </a:lnTo>
                <a:lnTo>
                  <a:pt x="2821" y="230570"/>
                </a:lnTo>
                <a:lnTo>
                  <a:pt x="5056" y="229908"/>
                </a:lnTo>
                <a:lnTo>
                  <a:pt x="6545" y="228408"/>
                </a:lnTo>
                <a:lnTo>
                  <a:pt x="8200" y="223920"/>
                </a:lnTo>
                <a:lnTo>
                  <a:pt x="14580" y="218397"/>
                </a:lnTo>
                <a:lnTo>
                  <a:pt x="19245" y="215443"/>
                </a:lnTo>
                <a:lnTo>
                  <a:pt x="22354" y="211357"/>
                </a:lnTo>
                <a:lnTo>
                  <a:pt x="36691" y="170840"/>
                </a:lnTo>
                <a:lnTo>
                  <a:pt x="64150" y="131793"/>
                </a:lnTo>
                <a:lnTo>
                  <a:pt x="87796" y="88328"/>
                </a:lnTo>
                <a:lnTo>
                  <a:pt x="117747" y="42270"/>
                </a:lnTo>
                <a:lnTo>
                  <a:pt x="161908" y="0"/>
                </a:lnTo>
                <a:lnTo>
                  <a:pt x="162983" y="39828"/>
                </a:lnTo>
                <a:lnTo>
                  <a:pt x="170861" y="85625"/>
                </a:lnTo>
                <a:lnTo>
                  <a:pt x="171415" y="130154"/>
                </a:lnTo>
                <a:lnTo>
                  <a:pt x="172501" y="154500"/>
                </a:lnTo>
                <a:lnTo>
                  <a:pt x="178987" y="173420"/>
                </a:lnTo>
                <a:lnTo>
                  <a:pt x="183208" y="191072"/>
                </a:lnTo>
                <a:lnTo>
                  <a:pt x="191273" y="218514"/>
                </a:lnTo>
                <a:lnTo>
                  <a:pt x="198663" y="227049"/>
                </a:lnTo>
                <a:lnTo>
                  <a:pt x="202241" y="227901"/>
                </a:lnTo>
                <a:lnTo>
                  <a:pt x="209549" y="2285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68"/>
          <p:cNvSpPr/>
          <p:nvPr>
            <p:custDataLst>
              <p:tags r:id="rId2"/>
            </p:custDataLst>
          </p:nvPr>
        </p:nvSpPr>
        <p:spPr>
          <a:xfrm>
            <a:off x="8896362" y="3943350"/>
            <a:ext cx="314306" cy="1276346"/>
          </a:xfrm>
          <a:custGeom>
            <a:avLst/>
            <a:gdLst/>
            <a:ahLst/>
            <a:cxnLst/>
            <a:rect l="0" t="0" r="0" b="0"/>
            <a:pathLst>
              <a:path w="314306" h="1276346">
                <a:moveTo>
                  <a:pt x="142863" y="0"/>
                </a:moveTo>
                <a:lnTo>
                  <a:pt x="142863" y="0"/>
                </a:lnTo>
                <a:lnTo>
                  <a:pt x="142863" y="14189"/>
                </a:lnTo>
                <a:lnTo>
                  <a:pt x="145685" y="19712"/>
                </a:lnTo>
                <a:lnTo>
                  <a:pt x="149409" y="25694"/>
                </a:lnTo>
                <a:lnTo>
                  <a:pt x="151800" y="38159"/>
                </a:lnTo>
                <a:lnTo>
                  <a:pt x="152377" y="83108"/>
                </a:lnTo>
                <a:lnTo>
                  <a:pt x="152386" y="130379"/>
                </a:lnTo>
                <a:lnTo>
                  <a:pt x="149566" y="167747"/>
                </a:lnTo>
                <a:lnTo>
                  <a:pt x="144187" y="208819"/>
                </a:lnTo>
                <a:lnTo>
                  <a:pt x="143125" y="247505"/>
                </a:lnTo>
                <a:lnTo>
                  <a:pt x="142897" y="290200"/>
                </a:lnTo>
                <a:lnTo>
                  <a:pt x="142870" y="331275"/>
                </a:lnTo>
                <a:lnTo>
                  <a:pt x="142865" y="371060"/>
                </a:lnTo>
                <a:lnTo>
                  <a:pt x="142863" y="409493"/>
                </a:lnTo>
                <a:lnTo>
                  <a:pt x="142863" y="455263"/>
                </a:lnTo>
                <a:lnTo>
                  <a:pt x="142863" y="492492"/>
                </a:lnTo>
                <a:lnTo>
                  <a:pt x="142863" y="530334"/>
                </a:lnTo>
                <a:lnTo>
                  <a:pt x="142863" y="568357"/>
                </a:lnTo>
                <a:lnTo>
                  <a:pt x="142863" y="606434"/>
                </a:lnTo>
                <a:lnTo>
                  <a:pt x="142863" y="644528"/>
                </a:lnTo>
                <a:lnTo>
                  <a:pt x="143922" y="682626"/>
                </a:lnTo>
                <a:lnTo>
                  <a:pt x="149409" y="719667"/>
                </a:lnTo>
                <a:lnTo>
                  <a:pt x="151800" y="763986"/>
                </a:lnTo>
                <a:lnTo>
                  <a:pt x="152272" y="808136"/>
                </a:lnTo>
                <a:lnTo>
                  <a:pt x="152366" y="847431"/>
                </a:lnTo>
                <a:lnTo>
                  <a:pt x="152384" y="894233"/>
                </a:lnTo>
                <a:lnTo>
                  <a:pt x="152386" y="937000"/>
                </a:lnTo>
                <a:lnTo>
                  <a:pt x="152388" y="979895"/>
                </a:lnTo>
                <a:lnTo>
                  <a:pt x="152388" y="1018942"/>
                </a:lnTo>
                <a:lnTo>
                  <a:pt x="155210" y="1057229"/>
                </a:lnTo>
                <a:lnTo>
                  <a:pt x="160589" y="1100422"/>
                </a:lnTo>
                <a:lnTo>
                  <a:pt x="161739" y="1144396"/>
                </a:lnTo>
                <a:lnTo>
                  <a:pt x="162949" y="1184263"/>
                </a:lnTo>
                <a:lnTo>
                  <a:pt x="169511" y="1208495"/>
                </a:lnTo>
                <a:lnTo>
                  <a:pt x="181682" y="1237858"/>
                </a:lnTo>
                <a:lnTo>
                  <a:pt x="190369" y="1247642"/>
                </a:lnTo>
                <a:lnTo>
                  <a:pt x="190477" y="1239562"/>
                </a:lnTo>
                <a:lnTo>
                  <a:pt x="189423" y="1239125"/>
                </a:lnTo>
                <a:lnTo>
                  <a:pt x="185429" y="1238639"/>
                </a:lnTo>
                <a:lnTo>
                  <a:pt x="180126" y="1232777"/>
                </a:lnTo>
                <a:lnTo>
                  <a:pt x="173183" y="1224176"/>
                </a:lnTo>
                <a:lnTo>
                  <a:pt x="163041" y="1216827"/>
                </a:lnTo>
                <a:lnTo>
                  <a:pt x="159490" y="1212325"/>
                </a:lnTo>
                <a:lnTo>
                  <a:pt x="152376" y="1196937"/>
                </a:lnTo>
                <a:lnTo>
                  <a:pt x="138862" y="1183087"/>
                </a:lnTo>
                <a:lnTo>
                  <a:pt x="106887" y="1136692"/>
                </a:lnTo>
                <a:lnTo>
                  <a:pt x="70804" y="1093012"/>
                </a:lnTo>
                <a:lnTo>
                  <a:pt x="59541" y="1080682"/>
                </a:lnTo>
                <a:lnTo>
                  <a:pt x="44327" y="1071383"/>
                </a:lnTo>
                <a:lnTo>
                  <a:pt x="31588" y="1066041"/>
                </a:lnTo>
                <a:lnTo>
                  <a:pt x="12838" y="1050577"/>
                </a:lnTo>
                <a:lnTo>
                  <a:pt x="8168" y="1049007"/>
                </a:lnTo>
                <a:lnTo>
                  <a:pt x="467" y="1047823"/>
                </a:lnTo>
                <a:lnTo>
                  <a:pt x="0" y="1061941"/>
                </a:lnTo>
                <a:lnTo>
                  <a:pt x="2816" y="1067464"/>
                </a:lnTo>
                <a:lnTo>
                  <a:pt x="5048" y="1070417"/>
                </a:lnTo>
                <a:lnTo>
                  <a:pt x="7529" y="1079343"/>
                </a:lnTo>
                <a:lnTo>
                  <a:pt x="10748" y="1092483"/>
                </a:lnTo>
                <a:lnTo>
                  <a:pt x="30855" y="1137353"/>
                </a:lnTo>
                <a:lnTo>
                  <a:pt x="52213" y="1171249"/>
                </a:lnTo>
                <a:lnTo>
                  <a:pt x="57066" y="1184130"/>
                </a:lnTo>
                <a:lnTo>
                  <a:pt x="83365" y="1226119"/>
                </a:lnTo>
                <a:lnTo>
                  <a:pt x="101214" y="1255285"/>
                </a:lnTo>
                <a:lnTo>
                  <a:pt x="104244" y="1262754"/>
                </a:lnTo>
                <a:lnTo>
                  <a:pt x="109119" y="1269602"/>
                </a:lnTo>
                <a:lnTo>
                  <a:pt x="114813" y="1273351"/>
                </a:lnTo>
                <a:lnTo>
                  <a:pt x="123287" y="1276174"/>
                </a:lnTo>
                <a:lnTo>
                  <a:pt x="137988" y="1276345"/>
                </a:lnTo>
                <a:lnTo>
                  <a:pt x="139614" y="1275288"/>
                </a:lnTo>
                <a:lnTo>
                  <a:pt x="140697" y="1273526"/>
                </a:lnTo>
                <a:lnTo>
                  <a:pt x="141419" y="1271292"/>
                </a:lnTo>
                <a:lnTo>
                  <a:pt x="149124" y="1259045"/>
                </a:lnTo>
                <a:lnTo>
                  <a:pt x="152479" y="1244294"/>
                </a:lnTo>
                <a:lnTo>
                  <a:pt x="179797" y="1197823"/>
                </a:lnTo>
                <a:lnTo>
                  <a:pt x="207863" y="1156053"/>
                </a:lnTo>
                <a:lnTo>
                  <a:pt x="236394" y="1109430"/>
                </a:lnTo>
                <a:lnTo>
                  <a:pt x="282972" y="1069087"/>
                </a:lnTo>
                <a:lnTo>
                  <a:pt x="297266" y="1057952"/>
                </a:lnTo>
                <a:lnTo>
                  <a:pt x="314287" y="1047766"/>
                </a:lnTo>
                <a:lnTo>
                  <a:pt x="314305" y="1052811"/>
                </a:lnTo>
                <a:lnTo>
                  <a:pt x="311488" y="1058113"/>
                </a:lnTo>
                <a:lnTo>
                  <a:pt x="304788" y="1066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83214"/>
            <a:ext cx="8074025" cy="51604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Anything that moves has a property called </a:t>
            </a:r>
            <a:r>
              <a:rPr lang="en-US" i="1" dirty="0" smtClean="0"/>
              <a:t>momentum </a:t>
            </a:r>
            <a:r>
              <a:rPr lang="en-US" dirty="0" smtClean="0"/>
              <a:t>that is related to how much force is needed to change its motion</a:t>
            </a:r>
          </a:p>
          <a:p>
            <a:r>
              <a:rPr lang="en-US" dirty="0" smtClean="0"/>
              <a:t>Momentum is the product of its mass and velocity and is symbolized by the letter </a:t>
            </a:r>
            <a:r>
              <a:rPr lang="en-US" b="1" i="1" dirty="0" smtClean="0"/>
              <a:t>p</a:t>
            </a:r>
          </a:p>
          <a:p>
            <a:pPr lvl="1"/>
            <a:r>
              <a:rPr lang="en-US" b="1" dirty="0" smtClean="0"/>
              <a:t>Units are kg x m/s</a:t>
            </a:r>
          </a:p>
          <a:p>
            <a:r>
              <a:rPr lang="en-US" dirty="0" smtClean="0"/>
              <a:t>Use the formula</a:t>
            </a:r>
          </a:p>
          <a:p>
            <a:pPr lvl="1"/>
            <a:r>
              <a:rPr lang="en-US" dirty="0" smtClean="0"/>
              <a:t>Momentum </a:t>
            </a:r>
          </a:p>
          <a:p>
            <a:pPr lvl="2"/>
            <a:r>
              <a:rPr lang="en-US" dirty="0" smtClean="0"/>
              <a:t>Momentum (kg x m/s) = mass (kg) x velocity (m/s)</a:t>
            </a:r>
          </a:p>
          <a:p>
            <a:pPr lvl="2"/>
            <a:r>
              <a:rPr lang="en-US" dirty="0" smtClean="0"/>
              <a:t>p = mv</a:t>
            </a:r>
          </a:p>
          <a:p>
            <a:r>
              <a:rPr lang="en-US" b="1" dirty="0" smtClean="0"/>
              <a:t>Objects with more mass and/or more velocity will have a larger momentum</a:t>
            </a:r>
          </a:p>
          <a:p>
            <a:pPr lvl="1"/>
            <a:r>
              <a:rPr lang="en-US" dirty="0" smtClean="0"/>
              <a:t>A ballet director assigns slow, graceful steps to larger dancers, and quick movements to smaller dancers. Why is this plan successful?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48675" y="3758883"/>
            <a:ext cx="3743325" cy="2418080"/>
            <a:chOff x="0" y="0"/>
            <a:chExt cx="3743325" cy="2418080"/>
          </a:xfrm>
        </p:grpSpPr>
        <p:pic>
          <p:nvPicPr>
            <p:cNvPr id="5" name="Picture 4" descr="Image result for momentum triangle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325" cy="241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733550" y="638175"/>
              <a:ext cx="361950" cy="257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0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a race, a sprinter with a mass of 80 kg has a speed of 10 m/s. What is the sprinter’s momentum?</a:t>
            </a:r>
          </a:p>
          <a:p>
            <a:pPr lvl="1"/>
            <a:r>
              <a:rPr lang="en-US" dirty="0" smtClean="0"/>
              <a:t>p = ?</a:t>
            </a:r>
          </a:p>
          <a:p>
            <a:pPr lvl="1"/>
            <a:r>
              <a:rPr lang="en-US" dirty="0" smtClean="0"/>
              <a:t>m = 80 kg</a:t>
            </a:r>
          </a:p>
          <a:p>
            <a:pPr lvl="1"/>
            <a:r>
              <a:rPr lang="en-US" dirty="0" smtClean="0"/>
              <a:t>v = 10 m/s</a:t>
            </a:r>
          </a:p>
          <a:p>
            <a:pPr marL="457200" lvl="1" indent="0">
              <a:buNone/>
            </a:pPr>
            <a:r>
              <a:rPr lang="en-US" dirty="0" smtClean="0"/>
              <a:t>p = mv = (80 kg)(10 m/s) = 800 kg x m/s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Image result for momentum triangl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90" y="3034983"/>
            <a:ext cx="3743325" cy="2418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495840" y="3673158"/>
            <a:ext cx="361950" cy="257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23517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21" y="0"/>
            <a:ext cx="10515600" cy="1325563"/>
          </a:xfrm>
        </p:spPr>
        <p:txBody>
          <a:bodyPr/>
          <a:lstStyle/>
          <a:p>
            <a:r>
              <a:rPr lang="en-US" dirty="0" smtClean="0"/>
              <a:t>The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5664199"/>
          </a:xfrm>
        </p:spPr>
        <p:txBody>
          <a:bodyPr>
            <a:normAutofit/>
          </a:bodyPr>
          <a:lstStyle/>
          <a:p>
            <a:r>
              <a:rPr lang="en-US" dirty="0" smtClean="0"/>
              <a:t>A baseball thrown by a pitcher has a momentum of 6.0 kg x m/s. If the baseball’s mass is .15 kg, what is the baseball’s speed?</a:t>
            </a:r>
          </a:p>
          <a:p>
            <a:pPr lvl="1"/>
            <a:r>
              <a:rPr lang="en-US" dirty="0" smtClean="0"/>
              <a:t>p =</a:t>
            </a:r>
          </a:p>
          <a:p>
            <a:pPr lvl="1"/>
            <a:r>
              <a:rPr lang="en-US" dirty="0" smtClean="0"/>
              <a:t>m = </a:t>
            </a:r>
          </a:p>
          <a:p>
            <a:pPr lvl="1"/>
            <a:r>
              <a:rPr lang="en-US" dirty="0" smtClean="0"/>
              <a:t>v =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mass of a person walking at a speed of .8 m/s if their momentum is 52.0 kg x m/s?</a:t>
            </a:r>
            <a:endParaRPr lang="en-US" dirty="0"/>
          </a:p>
          <a:p>
            <a:pPr lvl="1"/>
            <a:r>
              <a:rPr lang="en-US" dirty="0"/>
              <a:t>p = </a:t>
            </a:r>
          </a:p>
          <a:p>
            <a:pPr lvl="1"/>
            <a:r>
              <a:rPr lang="en-US" dirty="0"/>
              <a:t>m = </a:t>
            </a:r>
          </a:p>
          <a:p>
            <a:pPr lvl="1"/>
            <a:r>
              <a:rPr lang="en-US" dirty="0"/>
              <a:t>v =</a:t>
            </a:r>
          </a:p>
          <a:p>
            <a:endParaRPr lang="en-US" dirty="0"/>
          </a:p>
        </p:txBody>
      </p:sp>
      <p:pic>
        <p:nvPicPr>
          <p:cNvPr id="4" name="Picture 3" descr="Image result for momentum triangle"/>
          <p:cNvPicPr>
            <a:picLocks noChangeAspect="1"/>
          </p:cNvPicPr>
          <p:nvPr/>
        </p:nvPicPr>
        <p:blipFill>
          <a:blip r:embed="rId107">
            <a:extLst>
              <a:ext uri="{BEBA8EAE-BF5A-486C-A8C5-ECC9F3942E4B}">
                <a14:imgProps xmlns:a14="http://schemas.microsoft.com/office/drawing/2010/main">
                  <a14:imgLayer r:embed="rId10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701" y="4617139"/>
            <a:ext cx="2959900" cy="191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63201" y="49403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(p)</a:t>
            </a:r>
          </a:p>
        </p:txBody>
      </p:sp>
      <p:grpSp>
        <p:nvGrpSpPr>
          <p:cNvPr id="8" name="SMARTInkShape-Group16"/>
          <p:cNvGrpSpPr/>
          <p:nvPr/>
        </p:nvGrpSpPr>
        <p:grpSpPr>
          <a:xfrm>
            <a:off x="2143125" y="2857792"/>
            <a:ext cx="266139" cy="333084"/>
            <a:chOff x="2143125" y="2857792"/>
            <a:chExt cx="266139" cy="333084"/>
          </a:xfrm>
        </p:grpSpPr>
        <p:sp>
          <p:nvSpPr>
            <p:cNvPr id="6" name="SMARTInkShape-69"/>
            <p:cNvSpPr/>
            <p:nvPr>
              <p:custDataLst>
                <p:tags r:id="rId104"/>
              </p:custDataLst>
            </p:nvPr>
          </p:nvSpPr>
          <p:spPr>
            <a:xfrm>
              <a:off x="2266950" y="3190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0"/>
            <p:cNvSpPr/>
            <p:nvPr>
              <p:custDataLst>
                <p:tags r:id="rId105"/>
              </p:custDataLst>
            </p:nvPr>
          </p:nvSpPr>
          <p:spPr>
            <a:xfrm>
              <a:off x="2143125" y="2857792"/>
              <a:ext cx="266139" cy="218784"/>
            </a:xfrm>
            <a:custGeom>
              <a:avLst/>
              <a:gdLst/>
              <a:ahLst/>
              <a:cxnLst/>
              <a:rect l="0" t="0" r="0" b="0"/>
              <a:pathLst>
                <a:path w="266139" h="218784">
                  <a:moveTo>
                    <a:pt x="0" y="47333"/>
                  </a:moveTo>
                  <a:lnTo>
                    <a:pt x="0" y="47333"/>
                  </a:lnTo>
                  <a:lnTo>
                    <a:pt x="0" y="42277"/>
                  </a:lnTo>
                  <a:lnTo>
                    <a:pt x="1058" y="40787"/>
                  </a:lnTo>
                  <a:lnTo>
                    <a:pt x="2822" y="39794"/>
                  </a:lnTo>
                  <a:lnTo>
                    <a:pt x="5056" y="39132"/>
                  </a:lnTo>
                  <a:lnTo>
                    <a:pt x="17305" y="31523"/>
                  </a:lnTo>
                  <a:lnTo>
                    <a:pt x="63680" y="15152"/>
                  </a:lnTo>
                  <a:lnTo>
                    <a:pt x="109019" y="3033"/>
                  </a:lnTo>
                  <a:lnTo>
                    <a:pt x="154693" y="0"/>
                  </a:lnTo>
                  <a:lnTo>
                    <a:pt x="173305" y="853"/>
                  </a:lnTo>
                  <a:lnTo>
                    <a:pt x="192434" y="7264"/>
                  </a:lnTo>
                  <a:lnTo>
                    <a:pt x="221446" y="10032"/>
                  </a:lnTo>
                  <a:lnTo>
                    <a:pt x="233771" y="16760"/>
                  </a:lnTo>
                  <a:lnTo>
                    <a:pt x="244126" y="24399"/>
                  </a:lnTo>
                  <a:lnTo>
                    <a:pt x="257106" y="30338"/>
                  </a:lnTo>
                  <a:lnTo>
                    <a:pt x="260304" y="32828"/>
                  </a:lnTo>
                  <a:lnTo>
                    <a:pt x="263857" y="38417"/>
                  </a:lnTo>
                  <a:lnTo>
                    <a:pt x="266138" y="50628"/>
                  </a:lnTo>
                  <a:lnTo>
                    <a:pt x="263628" y="56911"/>
                  </a:lnTo>
                  <a:lnTo>
                    <a:pt x="242238" y="83318"/>
                  </a:lnTo>
                  <a:lnTo>
                    <a:pt x="237227" y="99388"/>
                  </a:lnTo>
                  <a:lnTo>
                    <a:pt x="223277" y="116497"/>
                  </a:lnTo>
                  <a:lnTo>
                    <a:pt x="202423" y="135117"/>
                  </a:lnTo>
                  <a:lnTo>
                    <a:pt x="193683" y="145615"/>
                  </a:lnTo>
                  <a:lnTo>
                    <a:pt x="147222" y="177422"/>
                  </a:lnTo>
                  <a:lnTo>
                    <a:pt x="124396" y="199175"/>
                  </a:lnTo>
                  <a:lnTo>
                    <a:pt x="123840" y="208851"/>
                  </a:lnTo>
                  <a:lnTo>
                    <a:pt x="133350" y="21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7"/>
          <p:cNvGrpSpPr/>
          <p:nvPr/>
        </p:nvGrpSpPr>
        <p:grpSpPr>
          <a:xfrm>
            <a:off x="2247900" y="2524125"/>
            <a:ext cx="1141748" cy="512808"/>
            <a:chOff x="2247900" y="2524125"/>
            <a:chExt cx="1141748" cy="512808"/>
          </a:xfrm>
        </p:grpSpPr>
        <p:sp>
          <p:nvSpPr>
            <p:cNvPr id="9" name="SMARTInkShape-71"/>
            <p:cNvSpPr/>
            <p:nvPr>
              <p:custDataLst>
                <p:tags r:id="rId97"/>
              </p:custDataLst>
            </p:nvPr>
          </p:nvSpPr>
          <p:spPr>
            <a:xfrm>
              <a:off x="3219618" y="2619502"/>
              <a:ext cx="170030" cy="417431"/>
            </a:xfrm>
            <a:custGeom>
              <a:avLst/>
              <a:gdLst/>
              <a:ahLst/>
              <a:cxnLst/>
              <a:rect l="0" t="0" r="0" b="0"/>
              <a:pathLst>
                <a:path w="170030" h="417431">
                  <a:moveTo>
                    <a:pt x="114132" y="28448"/>
                  </a:moveTo>
                  <a:lnTo>
                    <a:pt x="114132" y="28448"/>
                  </a:lnTo>
                  <a:lnTo>
                    <a:pt x="114132" y="10756"/>
                  </a:lnTo>
                  <a:lnTo>
                    <a:pt x="109076" y="4744"/>
                  </a:lnTo>
                  <a:lnTo>
                    <a:pt x="103771" y="2038"/>
                  </a:lnTo>
                  <a:lnTo>
                    <a:pt x="87563" y="158"/>
                  </a:lnTo>
                  <a:lnTo>
                    <a:pt x="77277" y="0"/>
                  </a:lnTo>
                  <a:lnTo>
                    <a:pt x="68471" y="2752"/>
                  </a:lnTo>
                  <a:lnTo>
                    <a:pt x="49832" y="17185"/>
                  </a:lnTo>
                  <a:lnTo>
                    <a:pt x="19486" y="49754"/>
                  </a:lnTo>
                  <a:lnTo>
                    <a:pt x="4145" y="72999"/>
                  </a:lnTo>
                  <a:lnTo>
                    <a:pt x="211" y="100506"/>
                  </a:lnTo>
                  <a:lnTo>
                    <a:pt x="0" y="107394"/>
                  </a:lnTo>
                  <a:lnTo>
                    <a:pt x="2729" y="113982"/>
                  </a:lnTo>
                  <a:lnTo>
                    <a:pt x="13104" y="126835"/>
                  </a:lnTo>
                  <a:lnTo>
                    <a:pt x="19136" y="130384"/>
                  </a:lnTo>
                  <a:lnTo>
                    <a:pt x="22227" y="131330"/>
                  </a:lnTo>
                  <a:lnTo>
                    <a:pt x="41745" y="127606"/>
                  </a:lnTo>
                  <a:lnTo>
                    <a:pt x="88584" y="107680"/>
                  </a:lnTo>
                  <a:lnTo>
                    <a:pt x="115406" y="91929"/>
                  </a:lnTo>
                  <a:lnTo>
                    <a:pt x="119990" y="82767"/>
                  </a:lnTo>
                  <a:lnTo>
                    <a:pt x="123086" y="72698"/>
                  </a:lnTo>
                  <a:lnTo>
                    <a:pt x="130874" y="57611"/>
                  </a:lnTo>
                  <a:lnTo>
                    <a:pt x="132726" y="44439"/>
                  </a:lnTo>
                  <a:lnTo>
                    <a:pt x="130157" y="38025"/>
                  </a:lnTo>
                  <a:lnTo>
                    <a:pt x="124038" y="29008"/>
                  </a:lnTo>
                  <a:lnTo>
                    <a:pt x="115489" y="28497"/>
                  </a:lnTo>
                  <a:lnTo>
                    <a:pt x="115037" y="29539"/>
                  </a:lnTo>
                  <a:lnTo>
                    <a:pt x="114142" y="73505"/>
                  </a:lnTo>
                  <a:lnTo>
                    <a:pt x="116956" y="110372"/>
                  </a:lnTo>
                  <a:lnTo>
                    <a:pt x="127390" y="151522"/>
                  </a:lnTo>
                  <a:lnTo>
                    <a:pt x="139642" y="191283"/>
                  </a:lnTo>
                  <a:lnTo>
                    <a:pt x="152254" y="235983"/>
                  </a:lnTo>
                  <a:lnTo>
                    <a:pt x="164937" y="275700"/>
                  </a:lnTo>
                  <a:lnTo>
                    <a:pt x="170029" y="314120"/>
                  </a:lnTo>
                  <a:lnTo>
                    <a:pt x="169853" y="341691"/>
                  </a:lnTo>
                  <a:lnTo>
                    <a:pt x="157975" y="377138"/>
                  </a:lnTo>
                  <a:lnTo>
                    <a:pt x="143821" y="396582"/>
                  </a:lnTo>
                  <a:lnTo>
                    <a:pt x="121165" y="410692"/>
                  </a:lnTo>
                  <a:lnTo>
                    <a:pt x="99400" y="416519"/>
                  </a:lnTo>
                  <a:lnTo>
                    <a:pt x="66537" y="417430"/>
                  </a:lnTo>
                  <a:lnTo>
                    <a:pt x="44173" y="410167"/>
                  </a:lnTo>
                  <a:lnTo>
                    <a:pt x="9357" y="39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2"/>
            <p:cNvSpPr/>
            <p:nvPr>
              <p:custDataLst>
                <p:tags r:id="rId98"/>
              </p:custDataLst>
            </p:nvPr>
          </p:nvSpPr>
          <p:spPr>
            <a:xfrm>
              <a:off x="3000544" y="2590800"/>
              <a:ext cx="161757" cy="161926"/>
            </a:xfrm>
            <a:custGeom>
              <a:avLst/>
              <a:gdLst/>
              <a:ahLst/>
              <a:cxnLst/>
              <a:rect l="0" t="0" r="0" b="0"/>
              <a:pathLst>
                <a:path w="161757" h="161926">
                  <a:moveTo>
                    <a:pt x="104606" y="0"/>
                  </a:moveTo>
                  <a:lnTo>
                    <a:pt x="104606" y="0"/>
                  </a:lnTo>
                  <a:lnTo>
                    <a:pt x="104606" y="8201"/>
                  </a:lnTo>
                  <a:lnTo>
                    <a:pt x="99550" y="14189"/>
                  </a:lnTo>
                  <a:lnTo>
                    <a:pt x="52781" y="44476"/>
                  </a:lnTo>
                  <a:lnTo>
                    <a:pt x="6334" y="71174"/>
                  </a:lnTo>
                  <a:lnTo>
                    <a:pt x="0" y="76069"/>
                  </a:lnTo>
                  <a:lnTo>
                    <a:pt x="8047" y="84390"/>
                  </a:lnTo>
                  <a:lnTo>
                    <a:pt x="27555" y="90664"/>
                  </a:lnTo>
                  <a:lnTo>
                    <a:pt x="61175" y="110170"/>
                  </a:lnTo>
                  <a:lnTo>
                    <a:pt x="104666" y="124420"/>
                  </a:lnTo>
                  <a:lnTo>
                    <a:pt x="124961" y="136642"/>
                  </a:lnTo>
                  <a:lnTo>
                    <a:pt x="139162" y="148190"/>
                  </a:lnTo>
                  <a:lnTo>
                    <a:pt x="152158" y="154391"/>
                  </a:lnTo>
                  <a:lnTo>
                    <a:pt x="16175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3"/>
            <p:cNvSpPr/>
            <p:nvPr>
              <p:custDataLst>
                <p:tags r:id="rId99"/>
              </p:custDataLst>
            </p:nvPr>
          </p:nvSpPr>
          <p:spPr>
            <a:xfrm>
              <a:off x="2952750" y="2524125"/>
              <a:ext cx="47626" cy="266701"/>
            </a:xfrm>
            <a:custGeom>
              <a:avLst/>
              <a:gdLst/>
              <a:ahLst/>
              <a:cxnLst/>
              <a:rect l="0" t="0" r="0" b="0"/>
              <a:pathLst>
                <a:path w="47626" h="266701">
                  <a:moveTo>
                    <a:pt x="47625" y="0"/>
                  </a:moveTo>
                  <a:lnTo>
                    <a:pt x="47625" y="0"/>
                  </a:lnTo>
                  <a:lnTo>
                    <a:pt x="47625" y="42815"/>
                  </a:lnTo>
                  <a:lnTo>
                    <a:pt x="46567" y="90176"/>
                  </a:lnTo>
                  <a:lnTo>
                    <a:pt x="37264" y="132034"/>
                  </a:lnTo>
                  <a:lnTo>
                    <a:pt x="25235" y="171190"/>
                  </a:lnTo>
                  <a:lnTo>
                    <a:pt x="12326" y="216219"/>
                  </a:lnTo>
                  <a:lnTo>
                    <a:pt x="9711" y="229447"/>
                  </a:lnTo>
                  <a:lnTo>
                    <a:pt x="1488" y="25010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4"/>
            <p:cNvSpPr/>
            <p:nvPr>
              <p:custDataLst>
                <p:tags r:id="rId100"/>
              </p:custDataLst>
            </p:nvPr>
          </p:nvSpPr>
          <p:spPr>
            <a:xfrm>
              <a:off x="2247900" y="2743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5"/>
            <p:cNvSpPr/>
            <p:nvPr>
              <p:custDataLst>
                <p:tags r:id="rId101"/>
              </p:custDataLst>
            </p:nvPr>
          </p:nvSpPr>
          <p:spPr>
            <a:xfrm>
              <a:off x="2411183" y="2524125"/>
              <a:ext cx="17693" cy="238126"/>
            </a:xfrm>
            <a:custGeom>
              <a:avLst/>
              <a:gdLst/>
              <a:ahLst/>
              <a:cxnLst/>
              <a:rect l="0" t="0" r="0" b="0"/>
              <a:pathLst>
                <a:path w="17693" h="238126">
                  <a:moveTo>
                    <a:pt x="17692" y="0"/>
                  </a:moveTo>
                  <a:lnTo>
                    <a:pt x="17692" y="0"/>
                  </a:lnTo>
                  <a:lnTo>
                    <a:pt x="17692" y="43620"/>
                  </a:lnTo>
                  <a:lnTo>
                    <a:pt x="16634" y="89188"/>
                  </a:lnTo>
                  <a:lnTo>
                    <a:pt x="9050" y="136633"/>
                  </a:lnTo>
                  <a:lnTo>
                    <a:pt x="5519" y="169276"/>
                  </a:lnTo>
                  <a:lnTo>
                    <a:pt x="0" y="196421"/>
                  </a:lnTo>
                  <a:lnTo>
                    <a:pt x="2068" y="206537"/>
                  </a:lnTo>
                  <a:lnTo>
                    <a:pt x="6360" y="218182"/>
                  </a:lnTo>
                  <a:lnTo>
                    <a:pt x="816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6"/>
            <p:cNvSpPr/>
            <p:nvPr>
              <p:custDataLst>
                <p:tags r:id="rId102"/>
              </p:custDataLst>
            </p:nvPr>
          </p:nvSpPr>
          <p:spPr>
            <a:xfrm>
              <a:off x="2497028" y="2543175"/>
              <a:ext cx="246004" cy="265173"/>
            </a:xfrm>
            <a:custGeom>
              <a:avLst/>
              <a:gdLst/>
              <a:ahLst/>
              <a:cxnLst/>
              <a:rect l="0" t="0" r="0" b="0"/>
              <a:pathLst>
                <a:path w="246004" h="265173">
                  <a:moveTo>
                    <a:pt x="46147" y="0"/>
                  </a:moveTo>
                  <a:lnTo>
                    <a:pt x="46147" y="0"/>
                  </a:lnTo>
                  <a:lnTo>
                    <a:pt x="37014" y="0"/>
                  </a:lnTo>
                  <a:lnTo>
                    <a:pt x="35570" y="41757"/>
                  </a:lnTo>
                  <a:lnTo>
                    <a:pt x="24864" y="85753"/>
                  </a:lnTo>
                  <a:lnTo>
                    <a:pt x="16910" y="101961"/>
                  </a:lnTo>
                  <a:lnTo>
                    <a:pt x="11986" y="109874"/>
                  </a:lnTo>
                  <a:lnTo>
                    <a:pt x="8156" y="120279"/>
                  </a:lnTo>
                  <a:lnTo>
                    <a:pt x="0" y="131419"/>
                  </a:lnTo>
                  <a:lnTo>
                    <a:pt x="565" y="132063"/>
                  </a:lnTo>
                  <a:lnTo>
                    <a:pt x="6853" y="133181"/>
                  </a:lnTo>
                  <a:lnTo>
                    <a:pt x="21962" y="125712"/>
                  </a:lnTo>
                  <a:lnTo>
                    <a:pt x="41879" y="114045"/>
                  </a:lnTo>
                  <a:lnTo>
                    <a:pt x="86695" y="95228"/>
                  </a:lnTo>
                  <a:lnTo>
                    <a:pt x="134073" y="79020"/>
                  </a:lnTo>
                  <a:lnTo>
                    <a:pt x="150842" y="78512"/>
                  </a:lnTo>
                  <a:lnTo>
                    <a:pt x="198357" y="88032"/>
                  </a:lnTo>
                  <a:lnTo>
                    <a:pt x="214718" y="95934"/>
                  </a:lnTo>
                  <a:lnTo>
                    <a:pt x="222668" y="102962"/>
                  </a:lnTo>
                  <a:lnTo>
                    <a:pt x="239653" y="130773"/>
                  </a:lnTo>
                  <a:lnTo>
                    <a:pt x="244241" y="149402"/>
                  </a:lnTo>
                  <a:lnTo>
                    <a:pt x="246003" y="187341"/>
                  </a:lnTo>
                  <a:lnTo>
                    <a:pt x="237956" y="220370"/>
                  </a:lnTo>
                  <a:lnTo>
                    <a:pt x="226922" y="236275"/>
                  </a:lnTo>
                  <a:lnTo>
                    <a:pt x="211835" y="251949"/>
                  </a:lnTo>
                  <a:lnTo>
                    <a:pt x="179157" y="263262"/>
                  </a:lnTo>
                  <a:lnTo>
                    <a:pt x="169468" y="265172"/>
                  </a:lnTo>
                  <a:lnTo>
                    <a:pt x="165403" y="264623"/>
                  </a:lnTo>
                  <a:lnTo>
                    <a:pt x="15092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7"/>
            <p:cNvSpPr/>
            <p:nvPr>
              <p:custDataLst>
                <p:tags r:id="rId103"/>
              </p:custDataLst>
            </p:nvPr>
          </p:nvSpPr>
          <p:spPr>
            <a:xfrm>
              <a:off x="2562341" y="2524125"/>
              <a:ext cx="161810" cy="47626"/>
            </a:xfrm>
            <a:custGeom>
              <a:avLst/>
              <a:gdLst/>
              <a:ahLst/>
              <a:cxnLst/>
              <a:rect l="0" t="0" r="0" b="0"/>
              <a:pathLst>
                <a:path w="161810" h="47626">
                  <a:moveTo>
                    <a:pt x="9409" y="47625"/>
                  </a:moveTo>
                  <a:lnTo>
                    <a:pt x="9409" y="47625"/>
                  </a:lnTo>
                  <a:lnTo>
                    <a:pt x="0" y="47625"/>
                  </a:lnTo>
                  <a:lnTo>
                    <a:pt x="4975" y="42568"/>
                  </a:lnTo>
                  <a:lnTo>
                    <a:pt x="10261" y="40086"/>
                  </a:lnTo>
                  <a:lnTo>
                    <a:pt x="49998" y="24959"/>
                  </a:lnTo>
                  <a:lnTo>
                    <a:pt x="95461" y="9467"/>
                  </a:lnTo>
                  <a:lnTo>
                    <a:pt x="126628" y="2805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8"/>
          <p:cNvGrpSpPr/>
          <p:nvPr/>
        </p:nvGrpSpPr>
        <p:grpSpPr>
          <a:xfrm>
            <a:off x="2162175" y="2047875"/>
            <a:ext cx="495124" cy="323773"/>
            <a:chOff x="2162175" y="2047875"/>
            <a:chExt cx="495124" cy="323773"/>
          </a:xfrm>
        </p:grpSpPr>
        <p:sp>
          <p:nvSpPr>
            <p:cNvPr id="17" name="SMARTInkShape-78"/>
            <p:cNvSpPr/>
            <p:nvPr>
              <p:custDataLst>
                <p:tags r:id="rId94"/>
              </p:custDataLst>
            </p:nvPr>
          </p:nvSpPr>
          <p:spPr>
            <a:xfrm>
              <a:off x="2478526" y="2171700"/>
              <a:ext cx="178773" cy="199948"/>
            </a:xfrm>
            <a:custGeom>
              <a:avLst/>
              <a:gdLst/>
              <a:ahLst/>
              <a:cxnLst/>
              <a:rect l="0" t="0" r="0" b="0"/>
              <a:pathLst>
                <a:path w="178773" h="199948">
                  <a:moveTo>
                    <a:pt x="36074" y="0"/>
                  </a:moveTo>
                  <a:lnTo>
                    <a:pt x="36074" y="0"/>
                  </a:lnTo>
                  <a:lnTo>
                    <a:pt x="36074" y="8201"/>
                  </a:lnTo>
                  <a:lnTo>
                    <a:pt x="20264" y="51880"/>
                  </a:lnTo>
                  <a:lnTo>
                    <a:pt x="9675" y="95313"/>
                  </a:lnTo>
                  <a:lnTo>
                    <a:pt x="5322" y="114319"/>
                  </a:lnTo>
                  <a:lnTo>
                    <a:pt x="151" y="133355"/>
                  </a:lnTo>
                  <a:lnTo>
                    <a:pt x="0" y="144994"/>
                  </a:lnTo>
                  <a:lnTo>
                    <a:pt x="11359" y="169599"/>
                  </a:lnTo>
                  <a:lnTo>
                    <a:pt x="29784" y="193234"/>
                  </a:lnTo>
                  <a:lnTo>
                    <a:pt x="36101" y="197007"/>
                  </a:lnTo>
                  <a:lnTo>
                    <a:pt x="48429" y="199131"/>
                  </a:lnTo>
                  <a:lnTo>
                    <a:pt x="91486" y="199947"/>
                  </a:lnTo>
                  <a:lnTo>
                    <a:pt x="105152" y="198932"/>
                  </a:lnTo>
                  <a:lnTo>
                    <a:pt x="123687" y="192410"/>
                  </a:lnTo>
                  <a:lnTo>
                    <a:pt x="148493" y="172577"/>
                  </a:lnTo>
                  <a:lnTo>
                    <a:pt x="172155" y="136345"/>
                  </a:lnTo>
                  <a:lnTo>
                    <a:pt x="176936" y="117422"/>
                  </a:lnTo>
                  <a:lnTo>
                    <a:pt x="178772" y="79370"/>
                  </a:lnTo>
                  <a:lnTo>
                    <a:pt x="169238" y="35983"/>
                  </a:lnTo>
                  <a:lnTo>
                    <a:pt x="164755" y="27281"/>
                  </a:lnTo>
                  <a:lnTo>
                    <a:pt x="151225" y="16432"/>
                  </a:lnTo>
                  <a:lnTo>
                    <a:pt x="138867" y="11572"/>
                  </a:lnTo>
                  <a:lnTo>
                    <a:pt x="135294" y="11948"/>
                  </a:lnTo>
                  <a:lnTo>
                    <a:pt x="87671" y="31968"/>
                  </a:lnTo>
                  <a:lnTo>
                    <a:pt x="7417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9"/>
            <p:cNvSpPr/>
            <p:nvPr>
              <p:custDataLst>
                <p:tags r:id="rId95"/>
              </p:custDataLst>
            </p:nvPr>
          </p:nvSpPr>
          <p:spPr>
            <a:xfrm>
              <a:off x="2382608" y="2333625"/>
              <a:ext cx="17693" cy="1"/>
            </a:xfrm>
            <a:custGeom>
              <a:avLst/>
              <a:gdLst/>
              <a:ahLst/>
              <a:cxnLst/>
              <a:rect l="0" t="0" r="0" b="0"/>
              <a:pathLst>
                <a:path w="17693" h="1">
                  <a:moveTo>
                    <a:pt x="17692" y="0"/>
                  </a:moveTo>
                  <a:lnTo>
                    <a:pt x="17692" y="0"/>
                  </a:lnTo>
                  <a:lnTo>
                    <a:pt x="0" y="0"/>
                  </a:lnTo>
                  <a:lnTo>
                    <a:pt x="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0"/>
            <p:cNvSpPr/>
            <p:nvPr>
              <p:custDataLst>
                <p:tags r:id="rId96"/>
              </p:custDataLst>
            </p:nvPr>
          </p:nvSpPr>
          <p:spPr>
            <a:xfrm>
              <a:off x="2162175" y="2047875"/>
              <a:ext cx="189940" cy="285702"/>
            </a:xfrm>
            <a:custGeom>
              <a:avLst/>
              <a:gdLst/>
              <a:ahLst/>
              <a:cxnLst/>
              <a:rect l="0" t="0" r="0" b="0"/>
              <a:pathLst>
                <a:path w="189940" h="28570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5810" y="23414"/>
                  </a:lnTo>
                  <a:lnTo>
                    <a:pt x="17610" y="30867"/>
                  </a:lnTo>
                  <a:lnTo>
                    <a:pt x="17032" y="34336"/>
                  </a:lnTo>
                  <a:lnTo>
                    <a:pt x="12220" y="45334"/>
                  </a:lnTo>
                  <a:lnTo>
                    <a:pt x="9630" y="92233"/>
                  </a:lnTo>
                  <a:lnTo>
                    <a:pt x="9531" y="136534"/>
                  </a:lnTo>
                  <a:lnTo>
                    <a:pt x="8468" y="155578"/>
                  </a:lnTo>
                  <a:lnTo>
                    <a:pt x="1324" y="187325"/>
                  </a:lnTo>
                  <a:lnTo>
                    <a:pt x="9778" y="225229"/>
                  </a:lnTo>
                  <a:lnTo>
                    <a:pt x="21237" y="256513"/>
                  </a:lnTo>
                  <a:lnTo>
                    <a:pt x="41403" y="279361"/>
                  </a:lnTo>
                  <a:lnTo>
                    <a:pt x="47682" y="282911"/>
                  </a:lnTo>
                  <a:lnTo>
                    <a:pt x="59989" y="284909"/>
                  </a:lnTo>
                  <a:lnTo>
                    <a:pt x="93565" y="285701"/>
                  </a:lnTo>
                  <a:lnTo>
                    <a:pt x="111566" y="280679"/>
                  </a:lnTo>
                  <a:lnTo>
                    <a:pt x="125249" y="272488"/>
                  </a:lnTo>
                  <a:lnTo>
                    <a:pt x="157765" y="241091"/>
                  </a:lnTo>
                  <a:lnTo>
                    <a:pt x="186241" y="193783"/>
                  </a:lnTo>
                  <a:lnTo>
                    <a:pt x="189939" y="169753"/>
                  </a:lnTo>
                  <a:lnTo>
                    <a:pt x="187429" y="162582"/>
                  </a:lnTo>
                  <a:lnTo>
                    <a:pt x="183843" y="155867"/>
                  </a:lnTo>
                  <a:lnTo>
                    <a:pt x="182250" y="149355"/>
                  </a:lnTo>
                  <a:lnTo>
                    <a:pt x="180766" y="147195"/>
                  </a:lnTo>
                  <a:lnTo>
                    <a:pt x="178719" y="145755"/>
                  </a:lnTo>
                  <a:lnTo>
                    <a:pt x="173623" y="144155"/>
                  </a:lnTo>
                  <a:lnTo>
                    <a:pt x="167829" y="143444"/>
                  </a:lnTo>
                  <a:lnTo>
                    <a:pt x="165861" y="144313"/>
                  </a:lnTo>
                  <a:lnTo>
                    <a:pt x="164549" y="145950"/>
                  </a:lnTo>
                  <a:lnTo>
                    <a:pt x="163675" y="148100"/>
                  </a:lnTo>
                  <a:lnTo>
                    <a:pt x="120731" y="184166"/>
                  </a:lnTo>
                  <a:lnTo>
                    <a:pt x="117158" y="190507"/>
                  </a:lnTo>
                  <a:lnTo>
                    <a:pt x="114512" y="196853"/>
                  </a:lnTo>
                  <a:lnTo>
                    <a:pt x="97899" y="219075"/>
                  </a:lnTo>
                  <a:lnTo>
                    <a:pt x="95773" y="231775"/>
                  </a:lnTo>
                  <a:lnTo>
                    <a:pt x="98305" y="238125"/>
                  </a:lnTo>
                  <a:lnTo>
                    <a:pt x="1143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9"/>
          <p:cNvGrpSpPr/>
          <p:nvPr/>
        </p:nvGrpSpPr>
        <p:grpSpPr>
          <a:xfrm>
            <a:off x="2895600" y="2095500"/>
            <a:ext cx="1303399" cy="409407"/>
            <a:chOff x="2895600" y="2095500"/>
            <a:chExt cx="1303399" cy="409407"/>
          </a:xfrm>
        </p:grpSpPr>
        <p:sp>
          <p:nvSpPr>
            <p:cNvPr id="21" name="SMARTInkShape-81"/>
            <p:cNvSpPr/>
            <p:nvPr>
              <p:custDataLst>
                <p:tags r:id="rId86"/>
              </p:custDataLst>
            </p:nvPr>
          </p:nvSpPr>
          <p:spPr>
            <a:xfrm>
              <a:off x="4095750" y="2192112"/>
              <a:ext cx="103249" cy="217714"/>
            </a:xfrm>
            <a:custGeom>
              <a:avLst/>
              <a:gdLst/>
              <a:ahLst/>
              <a:cxnLst/>
              <a:rect l="0" t="0" r="0" b="0"/>
              <a:pathLst>
                <a:path w="103249" h="217714">
                  <a:moveTo>
                    <a:pt x="95250" y="27213"/>
                  </a:moveTo>
                  <a:lnTo>
                    <a:pt x="95250" y="27213"/>
                  </a:lnTo>
                  <a:lnTo>
                    <a:pt x="95250" y="13024"/>
                  </a:lnTo>
                  <a:lnTo>
                    <a:pt x="94192" y="11403"/>
                  </a:lnTo>
                  <a:lnTo>
                    <a:pt x="92428" y="10323"/>
                  </a:lnTo>
                  <a:lnTo>
                    <a:pt x="84889" y="8803"/>
                  </a:lnTo>
                  <a:lnTo>
                    <a:pt x="81993" y="8590"/>
                  </a:lnTo>
                  <a:lnTo>
                    <a:pt x="75952" y="5530"/>
                  </a:lnTo>
                  <a:lnTo>
                    <a:pt x="72860" y="3233"/>
                  </a:lnTo>
                  <a:lnTo>
                    <a:pt x="63779" y="680"/>
                  </a:lnTo>
                  <a:lnTo>
                    <a:pt x="58395" y="0"/>
                  </a:lnTo>
                  <a:lnTo>
                    <a:pt x="49589" y="2065"/>
                  </a:lnTo>
                  <a:lnTo>
                    <a:pt x="42148" y="5453"/>
                  </a:lnTo>
                  <a:lnTo>
                    <a:pt x="32009" y="8418"/>
                  </a:lnTo>
                  <a:lnTo>
                    <a:pt x="6360" y="30522"/>
                  </a:lnTo>
                  <a:lnTo>
                    <a:pt x="2827" y="36797"/>
                  </a:lnTo>
                  <a:lnTo>
                    <a:pt x="558" y="49450"/>
                  </a:lnTo>
                  <a:lnTo>
                    <a:pt x="5222" y="64023"/>
                  </a:lnTo>
                  <a:lnTo>
                    <a:pt x="13257" y="72854"/>
                  </a:lnTo>
                  <a:lnTo>
                    <a:pt x="58900" y="114755"/>
                  </a:lnTo>
                  <a:lnTo>
                    <a:pt x="83551" y="134631"/>
                  </a:lnTo>
                  <a:lnTo>
                    <a:pt x="90051" y="144804"/>
                  </a:lnTo>
                  <a:lnTo>
                    <a:pt x="103248" y="181345"/>
                  </a:lnTo>
                  <a:lnTo>
                    <a:pt x="102699" y="185001"/>
                  </a:lnTo>
                  <a:lnTo>
                    <a:pt x="96440" y="201711"/>
                  </a:lnTo>
                  <a:lnTo>
                    <a:pt x="90134" y="208132"/>
                  </a:lnTo>
                  <a:lnTo>
                    <a:pt x="80276" y="213455"/>
                  </a:lnTo>
                  <a:lnTo>
                    <a:pt x="44250" y="217339"/>
                  </a:lnTo>
                  <a:lnTo>
                    <a:pt x="0" y="21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"/>
            <p:cNvSpPr/>
            <p:nvPr>
              <p:custDataLst>
                <p:tags r:id="rId87"/>
              </p:custDataLst>
            </p:nvPr>
          </p:nvSpPr>
          <p:spPr>
            <a:xfrm>
              <a:off x="3944720" y="2133600"/>
              <a:ext cx="36731" cy="295276"/>
            </a:xfrm>
            <a:custGeom>
              <a:avLst/>
              <a:gdLst/>
              <a:ahLst/>
              <a:cxnLst/>
              <a:rect l="0" t="0" r="0" b="0"/>
              <a:pathLst>
                <a:path w="36731" h="295276">
                  <a:moveTo>
                    <a:pt x="36730" y="0"/>
                  </a:moveTo>
                  <a:lnTo>
                    <a:pt x="36730" y="0"/>
                  </a:lnTo>
                  <a:lnTo>
                    <a:pt x="36730" y="41912"/>
                  </a:lnTo>
                  <a:lnTo>
                    <a:pt x="33908" y="78688"/>
                  </a:lnTo>
                  <a:lnTo>
                    <a:pt x="27029" y="123094"/>
                  </a:lnTo>
                  <a:lnTo>
                    <a:pt x="14064" y="163292"/>
                  </a:lnTo>
                  <a:lnTo>
                    <a:pt x="8933" y="209730"/>
                  </a:lnTo>
                  <a:lnTo>
                    <a:pt x="5564" y="235356"/>
                  </a:lnTo>
                  <a:lnTo>
                    <a:pt x="0" y="262978"/>
                  </a:lnTo>
                  <a:lnTo>
                    <a:pt x="2061" y="273160"/>
                  </a:lnTo>
                  <a:lnTo>
                    <a:pt x="6350" y="284842"/>
                  </a:lnTo>
                  <a:lnTo>
                    <a:pt x="815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3"/>
            <p:cNvSpPr/>
            <p:nvPr>
              <p:custDataLst>
                <p:tags r:id="rId88"/>
              </p:custDataLst>
            </p:nvPr>
          </p:nvSpPr>
          <p:spPr>
            <a:xfrm>
              <a:off x="3676650" y="2211300"/>
              <a:ext cx="219076" cy="150901"/>
            </a:xfrm>
            <a:custGeom>
              <a:avLst/>
              <a:gdLst/>
              <a:ahLst/>
              <a:cxnLst/>
              <a:rect l="0" t="0" r="0" b="0"/>
              <a:pathLst>
                <a:path w="219076" h="150901">
                  <a:moveTo>
                    <a:pt x="9525" y="36600"/>
                  </a:moveTo>
                  <a:lnTo>
                    <a:pt x="9525" y="36600"/>
                  </a:lnTo>
                  <a:lnTo>
                    <a:pt x="9525" y="64323"/>
                  </a:lnTo>
                  <a:lnTo>
                    <a:pt x="6703" y="72910"/>
                  </a:lnTo>
                  <a:lnTo>
                    <a:pt x="2979" y="80255"/>
                  </a:lnTo>
                  <a:lnTo>
                    <a:pt x="116" y="101363"/>
                  </a:lnTo>
                  <a:lnTo>
                    <a:pt x="0" y="112799"/>
                  </a:lnTo>
                  <a:lnTo>
                    <a:pt x="0" y="107743"/>
                  </a:lnTo>
                  <a:lnTo>
                    <a:pt x="2822" y="102439"/>
                  </a:lnTo>
                  <a:lnTo>
                    <a:pt x="5057" y="99542"/>
                  </a:lnTo>
                  <a:lnTo>
                    <a:pt x="7539" y="90680"/>
                  </a:lnTo>
                  <a:lnTo>
                    <a:pt x="9473" y="44059"/>
                  </a:lnTo>
                  <a:lnTo>
                    <a:pt x="10561" y="33565"/>
                  </a:lnTo>
                  <a:lnTo>
                    <a:pt x="18657" y="10036"/>
                  </a:lnTo>
                  <a:lnTo>
                    <a:pt x="18934" y="3564"/>
                  </a:lnTo>
                  <a:lnTo>
                    <a:pt x="20031" y="1876"/>
                  </a:lnTo>
                  <a:lnTo>
                    <a:pt x="21820" y="751"/>
                  </a:lnTo>
                  <a:lnTo>
                    <a:pt x="24072" y="0"/>
                  </a:lnTo>
                  <a:lnTo>
                    <a:pt x="26631" y="559"/>
                  </a:lnTo>
                  <a:lnTo>
                    <a:pt x="35290" y="6401"/>
                  </a:lnTo>
                  <a:lnTo>
                    <a:pt x="79376" y="49305"/>
                  </a:lnTo>
                  <a:lnTo>
                    <a:pt x="82903" y="58475"/>
                  </a:lnTo>
                  <a:lnTo>
                    <a:pt x="85529" y="68547"/>
                  </a:lnTo>
                  <a:lnTo>
                    <a:pt x="95839" y="83637"/>
                  </a:lnTo>
                  <a:lnTo>
                    <a:pt x="98818" y="87008"/>
                  </a:lnTo>
                  <a:lnTo>
                    <a:pt x="102127" y="96398"/>
                  </a:lnTo>
                  <a:lnTo>
                    <a:pt x="103010" y="101865"/>
                  </a:lnTo>
                  <a:lnTo>
                    <a:pt x="104656" y="105510"/>
                  </a:lnTo>
                  <a:lnTo>
                    <a:pt x="106813" y="107940"/>
                  </a:lnTo>
                  <a:lnTo>
                    <a:pt x="109308" y="109560"/>
                  </a:lnTo>
                  <a:lnTo>
                    <a:pt x="110972" y="111698"/>
                  </a:lnTo>
                  <a:lnTo>
                    <a:pt x="112821" y="116897"/>
                  </a:lnTo>
                  <a:lnTo>
                    <a:pt x="114372" y="118706"/>
                  </a:lnTo>
                  <a:lnTo>
                    <a:pt x="123787" y="122313"/>
                  </a:lnTo>
                  <a:lnTo>
                    <a:pt x="124881" y="98473"/>
                  </a:lnTo>
                  <a:lnTo>
                    <a:pt x="135584" y="58377"/>
                  </a:lnTo>
                  <a:lnTo>
                    <a:pt x="139635" y="50512"/>
                  </a:lnTo>
                  <a:lnTo>
                    <a:pt x="142973" y="40134"/>
                  </a:lnTo>
                  <a:lnTo>
                    <a:pt x="147505" y="33585"/>
                  </a:lnTo>
                  <a:lnTo>
                    <a:pt x="153046" y="29968"/>
                  </a:lnTo>
                  <a:lnTo>
                    <a:pt x="169607" y="27244"/>
                  </a:lnTo>
                  <a:lnTo>
                    <a:pt x="175960" y="32182"/>
                  </a:lnTo>
                  <a:lnTo>
                    <a:pt x="178746" y="37458"/>
                  </a:lnTo>
                  <a:lnTo>
                    <a:pt x="189137" y="81622"/>
                  </a:lnTo>
                  <a:lnTo>
                    <a:pt x="191478" y="115833"/>
                  </a:lnTo>
                  <a:lnTo>
                    <a:pt x="198081" y="127692"/>
                  </a:lnTo>
                  <a:lnTo>
                    <a:pt x="219075" y="15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4"/>
            <p:cNvSpPr/>
            <p:nvPr>
              <p:custDataLst>
                <p:tags r:id="rId89"/>
              </p:custDataLst>
            </p:nvPr>
          </p:nvSpPr>
          <p:spPr>
            <a:xfrm>
              <a:off x="3495675" y="2194787"/>
              <a:ext cx="114301" cy="176939"/>
            </a:xfrm>
            <a:custGeom>
              <a:avLst/>
              <a:gdLst/>
              <a:ahLst/>
              <a:cxnLst/>
              <a:rect l="0" t="0" r="0" b="0"/>
              <a:pathLst>
                <a:path w="114301" h="176939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0"/>
                  </a:lnTo>
                  <a:lnTo>
                    <a:pt x="114300" y="18664"/>
                  </a:lnTo>
                  <a:lnTo>
                    <a:pt x="95002" y="62904"/>
                  </a:lnTo>
                  <a:lnTo>
                    <a:pt x="73356" y="103584"/>
                  </a:lnTo>
                  <a:lnTo>
                    <a:pt x="36640" y="149266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5"/>
            <p:cNvSpPr/>
            <p:nvPr>
              <p:custDataLst>
                <p:tags r:id="rId90"/>
              </p:custDataLst>
            </p:nvPr>
          </p:nvSpPr>
          <p:spPr>
            <a:xfrm>
              <a:off x="3438525" y="2209800"/>
              <a:ext cx="161926" cy="152401"/>
            </a:xfrm>
            <a:custGeom>
              <a:avLst/>
              <a:gdLst/>
              <a:ahLst/>
              <a:cxnLst/>
              <a:rect l="0" t="0" r="0" b="0"/>
              <a:pathLst>
                <a:path w="161926" h="1524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4189" y="18314"/>
                  </a:lnTo>
                  <a:lnTo>
                    <a:pt x="22534" y="26837"/>
                  </a:lnTo>
                  <a:lnTo>
                    <a:pt x="40082" y="40932"/>
                  </a:lnTo>
                  <a:lnTo>
                    <a:pt x="59815" y="64644"/>
                  </a:lnTo>
                  <a:lnTo>
                    <a:pt x="106830" y="106956"/>
                  </a:lnTo>
                  <a:lnTo>
                    <a:pt x="151617" y="142684"/>
                  </a:lnTo>
                  <a:lnTo>
                    <a:pt x="1619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6"/>
            <p:cNvSpPr/>
            <p:nvPr>
              <p:custDataLst>
                <p:tags r:id="rId91"/>
              </p:custDataLst>
            </p:nvPr>
          </p:nvSpPr>
          <p:spPr>
            <a:xfrm>
              <a:off x="3143250" y="2200401"/>
              <a:ext cx="138728" cy="304506"/>
            </a:xfrm>
            <a:custGeom>
              <a:avLst/>
              <a:gdLst/>
              <a:ahLst/>
              <a:cxnLst/>
              <a:rect l="0" t="0" r="0" b="0"/>
              <a:pathLst>
                <a:path w="138728" h="304506">
                  <a:moveTo>
                    <a:pt x="123825" y="18924"/>
                  </a:moveTo>
                  <a:lnTo>
                    <a:pt x="123825" y="18924"/>
                  </a:lnTo>
                  <a:lnTo>
                    <a:pt x="123825" y="1314"/>
                  </a:lnTo>
                  <a:lnTo>
                    <a:pt x="122767" y="834"/>
                  </a:lnTo>
                  <a:lnTo>
                    <a:pt x="110568" y="0"/>
                  </a:lnTo>
                  <a:lnTo>
                    <a:pt x="104527" y="2752"/>
                  </a:lnTo>
                  <a:lnTo>
                    <a:pt x="59718" y="28524"/>
                  </a:lnTo>
                  <a:lnTo>
                    <a:pt x="26874" y="58879"/>
                  </a:lnTo>
                  <a:lnTo>
                    <a:pt x="4320" y="90989"/>
                  </a:lnTo>
                  <a:lnTo>
                    <a:pt x="1920" y="97872"/>
                  </a:lnTo>
                  <a:lnTo>
                    <a:pt x="2338" y="101190"/>
                  </a:lnTo>
                  <a:lnTo>
                    <a:pt x="5625" y="107697"/>
                  </a:lnTo>
                  <a:lnTo>
                    <a:pt x="13426" y="117312"/>
                  </a:lnTo>
                  <a:lnTo>
                    <a:pt x="19373" y="120860"/>
                  </a:lnTo>
                  <a:lnTo>
                    <a:pt x="31493" y="122858"/>
                  </a:lnTo>
                  <a:lnTo>
                    <a:pt x="76864" y="123677"/>
                  </a:lnTo>
                  <a:lnTo>
                    <a:pt x="88137" y="122631"/>
                  </a:lnTo>
                  <a:lnTo>
                    <a:pt x="100433" y="116092"/>
                  </a:lnTo>
                  <a:lnTo>
                    <a:pt x="126954" y="91900"/>
                  </a:lnTo>
                  <a:lnTo>
                    <a:pt x="130508" y="85577"/>
                  </a:lnTo>
                  <a:lnTo>
                    <a:pt x="132788" y="72895"/>
                  </a:lnTo>
                  <a:lnTo>
                    <a:pt x="134034" y="70779"/>
                  </a:lnTo>
                  <a:lnTo>
                    <a:pt x="135923" y="69369"/>
                  </a:lnTo>
                  <a:lnTo>
                    <a:pt x="138240" y="68429"/>
                  </a:lnTo>
                  <a:lnTo>
                    <a:pt x="138727" y="67802"/>
                  </a:lnTo>
                  <a:lnTo>
                    <a:pt x="137993" y="67385"/>
                  </a:lnTo>
                  <a:lnTo>
                    <a:pt x="136445" y="67106"/>
                  </a:lnTo>
                  <a:lnTo>
                    <a:pt x="135413" y="65862"/>
                  </a:lnTo>
                  <a:lnTo>
                    <a:pt x="133961" y="61171"/>
                  </a:lnTo>
                  <a:lnTo>
                    <a:pt x="133431" y="65632"/>
                  </a:lnTo>
                  <a:lnTo>
                    <a:pt x="133352" y="108290"/>
                  </a:lnTo>
                  <a:lnTo>
                    <a:pt x="133350" y="152511"/>
                  </a:lnTo>
                  <a:lnTo>
                    <a:pt x="133350" y="194349"/>
                  </a:lnTo>
                  <a:lnTo>
                    <a:pt x="133350" y="239210"/>
                  </a:lnTo>
                  <a:lnTo>
                    <a:pt x="132292" y="253410"/>
                  </a:lnTo>
                  <a:lnTo>
                    <a:pt x="125745" y="269494"/>
                  </a:lnTo>
                  <a:lnTo>
                    <a:pt x="120093" y="277749"/>
                  </a:lnTo>
                  <a:lnTo>
                    <a:pt x="93350" y="298190"/>
                  </a:lnTo>
                  <a:lnTo>
                    <a:pt x="83470" y="301792"/>
                  </a:lnTo>
                  <a:lnTo>
                    <a:pt x="36087" y="304505"/>
                  </a:lnTo>
                  <a:lnTo>
                    <a:pt x="23800" y="301777"/>
                  </a:lnTo>
                  <a:lnTo>
                    <a:pt x="10932" y="297113"/>
                  </a:lnTo>
                  <a:lnTo>
                    <a:pt x="0" y="29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7"/>
            <p:cNvSpPr/>
            <p:nvPr>
              <p:custDataLst>
                <p:tags r:id="rId92"/>
              </p:custDataLst>
            </p:nvPr>
          </p:nvSpPr>
          <p:spPr>
            <a:xfrm>
              <a:off x="2933705" y="2152650"/>
              <a:ext cx="161921" cy="209551"/>
            </a:xfrm>
            <a:custGeom>
              <a:avLst/>
              <a:gdLst/>
              <a:ahLst/>
              <a:cxnLst/>
              <a:rect l="0" t="0" r="0" b="0"/>
              <a:pathLst>
                <a:path w="161921" h="209551">
                  <a:moveTo>
                    <a:pt x="161920" y="0"/>
                  </a:moveTo>
                  <a:lnTo>
                    <a:pt x="161920" y="0"/>
                  </a:lnTo>
                  <a:lnTo>
                    <a:pt x="161920" y="5056"/>
                  </a:lnTo>
                  <a:lnTo>
                    <a:pt x="160862" y="6546"/>
                  </a:lnTo>
                  <a:lnTo>
                    <a:pt x="159098" y="7539"/>
                  </a:lnTo>
                  <a:lnTo>
                    <a:pt x="156864" y="8201"/>
                  </a:lnTo>
                  <a:lnTo>
                    <a:pt x="151559" y="14581"/>
                  </a:lnTo>
                  <a:lnTo>
                    <a:pt x="144615" y="23414"/>
                  </a:lnTo>
                  <a:lnTo>
                    <a:pt x="98241" y="63980"/>
                  </a:lnTo>
                  <a:lnTo>
                    <a:pt x="53960" y="97219"/>
                  </a:lnTo>
                  <a:lnTo>
                    <a:pt x="8226" y="112681"/>
                  </a:lnTo>
                  <a:lnTo>
                    <a:pt x="0" y="114299"/>
                  </a:lnTo>
                  <a:lnTo>
                    <a:pt x="5053" y="119356"/>
                  </a:lnTo>
                  <a:lnTo>
                    <a:pt x="10357" y="121839"/>
                  </a:lnTo>
                  <a:lnTo>
                    <a:pt x="13253" y="122501"/>
                  </a:lnTo>
                  <a:lnTo>
                    <a:pt x="59385" y="152458"/>
                  </a:lnTo>
                  <a:lnTo>
                    <a:pt x="88132" y="169341"/>
                  </a:lnTo>
                  <a:lnTo>
                    <a:pt x="12382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8"/>
            <p:cNvSpPr/>
            <p:nvPr>
              <p:custDataLst>
                <p:tags r:id="rId93"/>
              </p:custDataLst>
            </p:nvPr>
          </p:nvSpPr>
          <p:spPr>
            <a:xfrm>
              <a:off x="2895600" y="2095500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28575" y="0"/>
                  </a:moveTo>
                  <a:lnTo>
                    <a:pt x="28575" y="0"/>
                  </a:lnTo>
                  <a:lnTo>
                    <a:pt x="28575" y="41832"/>
                  </a:lnTo>
                  <a:lnTo>
                    <a:pt x="25753" y="67781"/>
                  </a:lnTo>
                  <a:lnTo>
                    <a:pt x="18874" y="107900"/>
                  </a:lnTo>
                  <a:lnTo>
                    <a:pt x="10965" y="152811"/>
                  </a:lnTo>
                  <a:lnTo>
                    <a:pt x="2176" y="19254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0"/>
          <p:cNvGrpSpPr/>
          <p:nvPr/>
        </p:nvGrpSpPr>
        <p:grpSpPr>
          <a:xfrm>
            <a:off x="4962641" y="2343150"/>
            <a:ext cx="428510" cy="352411"/>
            <a:chOff x="4962641" y="2343150"/>
            <a:chExt cx="428510" cy="352411"/>
          </a:xfrm>
        </p:grpSpPr>
        <p:sp>
          <p:nvSpPr>
            <p:cNvPr id="30" name="SMARTInkShape-89"/>
            <p:cNvSpPr/>
            <p:nvPr>
              <p:custDataLst>
                <p:tags r:id="rId83"/>
              </p:custDataLst>
            </p:nvPr>
          </p:nvSpPr>
          <p:spPr>
            <a:xfrm>
              <a:off x="5238750" y="25431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9" y="15810"/>
                  </a:lnTo>
                  <a:lnTo>
                    <a:pt x="2822" y="16890"/>
                  </a:lnTo>
                  <a:lnTo>
                    <a:pt x="35211" y="27608"/>
                  </a:lnTo>
                  <a:lnTo>
                    <a:pt x="82685" y="28537"/>
                  </a:lnTo>
                  <a:lnTo>
                    <a:pt x="129184" y="28574"/>
                  </a:lnTo>
                  <a:lnTo>
                    <a:pt x="1524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0"/>
            <p:cNvSpPr/>
            <p:nvPr>
              <p:custDataLst>
                <p:tags r:id="rId84"/>
              </p:custDataLst>
            </p:nvPr>
          </p:nvSpPr>
          <p:spPr>
            <a:xfrm>
              <a:off x="5229225" y="239077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4659" y="0"/>
                  </a:lnTo>
                  <a:lnTo>
                    <a:pt x="91991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1"/>
            <p:cNvSpPr/>
            <p:nvPr>
              <p:custDataLst>
                <p:tags r:id="rId85"/>
              </p:custDataLst>
            </p:nvPr>
          </p:nvSpPr>
          <p:spPr>
            <a:xfrm>
              <a:off x="4962641" y="2343150"/>
              <a:ext cx="209435" cy="352411"/>
            </a:xfrm>
            <a:custGeom>
              <a:avLst/>
              <a:gdLst/>
              <a:ahLst/>
              <a:cxnLst/>
              <a:rect l="0" t="0" r="0" b="0"/>
              <a:pathLst>
                <a:path w="209435" h="35241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8095" y="0"/>
                  </a:lnTo>
                  <a:lnTo>
                    <a:pt x="8533" y="1058"/>
                  </a:lnTo>
                  <a:lnTo>
                    <a:pt x="10208" y="8663"/>
                  </a:lnTo>
                  <a:lnTo>
                    <a:pt x="16897" y="29659"/>
                  </a:lnTo>
                  <a:lnTo>
                    <a:pt x="21152" y="47946"/>
                  </a:lnTo>
                  <a:lnTo>
                    <a:pt x="35357" y="93292"/>
                  </a:lnTo>
                  <a:lnTo>
                    <a:pt x="38697" y="134346"/>
                  </a:lnTo>
                  <a:lnTo>
                    <a:pt x="51196" y="181106"/>
                  </a:lnTo>
                  <a:lnTo>
                    <a:pt x="59088" y="228617"/>
                  </a:lnTo>
                  <a:lnTo>
                    <a:pt x="73180" y="275169"/>
                  </a:lnTo>
                  <a:lnTo>
                    <a:pt x="95150" y="320780"/>
                  </a:lnTo>
                  <a:lnTo>
                    <a:pt x="100433" y="328836"/>
                  </a:lnTo>
                  <a:lnTo>
                    <a:pt x="106646" y="342631"/>
                  </a:lnTo>
                  <a:lnTo>
                    <a:pt x="112695" y="350490"/>
                  </a:lnTo>
                  <a:lnTo>
                    <a:pt x="116345" y="351565"/>
                  </a:lnTo>
                  <a:lnTo>
                    <a:pt x="123581" y="352410"/>
                  </a:lnTo>
                  <a:lnTo>
                    <a:pt x="124742" y="337214"/>
                  </a:lnTo>
                  <a:lnTo>
                    <a:pt x="135466" y="295128"/>
                  </a:lnTo>
                  <a:lnTo>
                    <a:pt x="149403" y="255901"/>
                  </a:lnTo>
                  <a:lnTo>
                    <a:pt x="165023" y="209382"/>
                  </a:lnTo>
                  <a:lnTo>
                    <a:pt x="180864" y="161903"/>
                  </a:lnTo>
                  <a:lnTo>
                    <a:pt x="198617" y="118764"/>
                  </a:lnTo>
                  <a:lnTo>
                    <a:pt x="2094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1"/>
          <p:cNvGrpSpPr/>
          <p:nvPr/>
        </p:nvGrpSpPr>
        <p:grpSpPr>
          <a:xfrm>
            <a:off x="5495925" y="2277839"/>
            <a:ext cx="704851" cy="959118"/>
            <a:chOff x="5495925" y="2277839"/>
            <a:chExt cx="704851" cy="959118"/>
          </a:xfrm>
        </p:grpSpPr>
        <p:sp>
          <p:nvSpPr>
            <p:cNvPr id="226" name="SMARTInkShape-92"/>
            <p:cNvSpPr/>
            <p:nvPr>
              <p:custDataLst>
                <p:tags r:id="rId77"/>
              </p:custDataLst>
            </p:nvPr>
          </p:nvSpPr>
          <p:spPr>
            <a:xfrm>
              <a:off x="6067425" y="2943225"/>
              <a:ext cx="133351" cy="18932"/>
            </a:xfrm>
            <a:custGeom>
              <a:avLst/>
              <a:gdLst/>
              <a:ahLst/>
              <a:cxnLst/>
              <a:rect l="0" t="0" r="0" b="0"/>
              <a:pathLst>
                <a:path w="133351" h="18932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1059" y="15994"/>
                  </a:lnTo>
                  <a:lnTo>
                    <a:pt x="2822" y="17012"/>
                  </a:lnTo>
                  <a:lnTo>
                    <a:pt x="10361" y="18447"/>
                  </a:lnTo>
                  <a:lnTo>
                    <a:pt x="22390" y="18931"/>
                  </a:lnTo>
                  <a:lnTo>
                    <a:pt x="69788" y="9785"/>
                  </a:lnTo>
                  <a:lnTo>
                    <a:pt x="106500" y="9535"/>
                  </a:lnTo>
                  <a:lnTo>
                    <a:pt x="113656" y="6707"/>
                  </a:lnTo>
                  <a:lnTo>
                    <a:pt x="120364" y="2981"/>
                  </a:lnTo>
                  <a:lnTo>
                    <a:pt x="131431" y="393"/>
                  </a:lnTo>
                  <a:lnTo>
                    <a:pt x="132070" y="132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3"/>
            <p:cNvSpPr/>
            <p:nvPr>
              <p:custDataLst>
                <p:tags r:id="rId78"/>
              </p:custDataLst>
            </p:nvPr>
          </p:nvSpPr>
          <p:spPr>
            <a:xfrm>
              <a:off x="6096000" y="28289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0"/>
                  </a:moveTo>
                  <a:lnTo>
                    <a:pt x="0" y="0"/>
                  </a:lnTo>
                  <a:lnTo>
                    <a:pt x="14189" y="14189"/>
                  </a:lnTo>
                  <a:lnTo>
                    <a:pt x="19712" y="16890"/>
                  </a:lnTo>
                  <a:lnTo>
                    <a:pt x="44476" y="20024"/>
                  </a:lnTo>
                  <a:lnTo>
                    <a:pt x="57155" y="26572"/>
                  </a:lnTo>
                  <a:lnTo>
                    <a:pt x="1047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4"/>
            <p:cNvSpPr/>
            <p:nvPr>
              <p:custDataLst>
                <p:tags r:id="rId79"/>
              </p:custDataLst>
            </p:nvPr>
          </p:nvSpPr>
          <p:spPr>
            <a:xfrm>
              <a:off x="5495925" y="2981935"/>
              <a:ext cx="438151" cy="255022"/>
            </a:xfrm>
            <a:custGeom>
              <a:avLst/>
              <a:gdLst/>
              <a:ahLst/>
              <a:cxnLst/>
              <a:rect l="0" t="0" r="0" b="0"/>
              <a:pathLst>
                <a:path w="438151" h="255022">
                  <a:moveTo>
                    <a:pt x="0" y="18440"/>
                  </a:moveTo>
                  <a:lnTo>
                    <a:pt x="0" y="18440"/>
                  </a:lnTo>
                  <a:lnTo>
                    <a:pt x="0" y="23496"/>
                  </a:lnTo>
                  <a:lnTo>
                    <a:pt x="2822" y="28801"/>
                  </a:lnTo>
                  <a:lnTo>
                    <a:pt x="22390" y="63496"/>
                  </a:lnTo>
                  <a:lnTo>
                    <a:pt x="30583" y="105081"/>
                  </a:lnTo>
                  <a:lnTo>
                    <a:pt x="41671" y="147502"/>
                  </a:lnTo>
                  <a:lnTo>
                    <a:pt x="54053" y="187985"/>
                  </a:lnTo>
                  <a:lnTo>
                    <a:pt x="63869" y="217462"/>
                  </a:lnTo>
                  <a:lnTo>
                    <a:pt x="66121" y="238610"/>
                  </a:lnTo>
                  <a:lnTo>
                    <a:pt x="67364" y="241420"/>
                  </a:lnTo>
                  <a:lnTo>
                    <a:pt x="69251" y="243293"/>
                  </a:lnTo>
                  <a:lnTo>
                    <a:pt x="71567" y="244542"/>
                  </a:lnTo>
                  <a:lnTo>
                    <a:pt x="73112" y="246433"/>
                  </a:lnTo>
                  <a:lnTo>
                    <a:pt x="75794" y="255021"/>
                  </a:lnTo>
                  <a:lnTo>
                    <a:pt x="76164" y="248229"/>
                  </a:lnTo>
                  <a:lnTo>
                    <a:pt x="69647" y="239670"/>
                  </a:lnTo>
                  <a:lnTo>
                    <a:pt x="62010" y="219624"/>
                  </a:lnTo>
                  <a:lnTo>
                    <a:pt x="36118" y="183363"/>
                  </a:lnTo>
                  <a:lnTo>
                    <a:pt x="26746" y="141406"/>
                  </a:lnTo>
                  <a:lnTo>
                    <a:pt x="23529" y="122833"/>
                  </a:lnTo>
                  <a:lnTo>
                    <a:pt x="27701" y="80596"/>
                  </a:lnTo>
                  <a:lnTo>
                    <a:pt x="28316" y="60258"/>
                  </a:lnTo>
                  <a:lnTo>
                    <a:pt x="30519" y="54785"/>
                  </a:lnTo>
                  <a:lnTo>
                    <a:pt x="50011" y="34920"/>
                  </a:lnTo>
                  <a:lnTo>
                    <a:pt x="56800" y="31056"/>
                  </a:lnTo>
                  <a:lnTo>
                    <a:pt x="69781" y="28575"/>
                  </a:lnTo>
                  <a:lnTo>
                    <a:pt x="84411" y="28146"/>
                  </a:lnTo>
                  <a:lnTo>
                    <a:pt x="93255" y="30868"/>
                  </a:lnTo>
                  <a:lnTo>
                    <a:pt x="135532" y="56616"/>
                  </a:lnTo>
                  <a:lnTo>
                    <a:pt x="154125" y="69255"/>
                  </a:lnTo>
                  <a:lnTo>
                    <a:pt x="184113" y="112005"/>
                  </a:lnTo>
                  <a:lnTo>
                    <a:pt x="200022" y="151775"/>
                  </a:lnTo>
                  <a:lnTo>
                    <a:pt x="200024" y="138531"/>
                  </a:lnTo>
                  <a:lnTo>
                    <a:pt x="197203" y="132492"/>
                  </a:lnTo>
                  <a:lnTo>
                    <a:pt x="194968" y="129399"/>
                  </a:lnTo>
                  <a:lnTo>
                    <a:pt x="191824" y="114934"/>
                  </a:lnTo>
                  <a:lnTo>
                    <a:pt x="198817" y="73539"/>
                  </a:lnTo>
                  <a:lnTo>
                    <a:pt x="210227" y="38056"/>
                  </a:lnTo>
                  <a:lnTo>
                    <a:pt x="217260" y="26100"/>
                  </a:lnTo>
                  <a:lnTo>
                    <a:pt x="239021" y="9801"/>
                  </a:lnTo>
                  <a:lnTo>
                    <a:pt x="251223" y="4017"/>
                  </a:lnTo>
                  <a:lnTo>
                    <a:pt x="282628" y="0"/>
                  </a:lnTo>
                  <a:lnTo>
                    <a:pt x="325737" y="12701"/>
                  </a:lnTo>
                  <a:lnTo>
                    <a:pt x="353660" y="31457"/>
                  </a:lnTo>
                  <a:lnTo>
                    <a:pt x="397233" y="72861"/>
                  </a:lnTo>
                  <a:lnTo>
                    <a:pt x="410975" y="91597"/>
                  </a:lnTo>
                  <a:lnTo>
                    <a:pt x="426229" y="134865"/>
                  </a:lnTo>
                  <a:lnTo>
                    <a:pt x="437623" y="151068"/>
                  </a:lnTo>
                  <a:lnTo>
                    <a:pt x="438146" y="161193"/>
                  </a:lnTo>
                  <a:lnTo>
                    <a:pt x="438150" y="15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5"/>
            <p:cNvSpPr/>
            <p:nvPr>
              <p:custDataLst>
                <p:tags r:id="rId80"/>
              </p:custDataLst>
            </p:nvPr>
          </p:nvSpPr>
          <p:spPr>
            <a:xfrm>
              <a:off x="5514975" y="2724150"/>
              <a:ext cx="514351" cy="47626"/>
            </a:xfrm>
            <a:custGeom>
              <a:avLst/>
              <a:gdLst/>
              <a:ahLst/>
              <a:cxnLst/>
              <a:rect l="0" t="0" r="0" b="0"/>
              <a:pathLst>
                <a:path w="514351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7305" y="15810"/>
                  </a:lnTo>
                  <a:lnTo>
                    <a:pt x="63679" y="27125"/>
                  </a:lnTo>
                  <a:lnTo>
                    <a:pt x="105635" y="28384"/>
                  </a:lnTo>
                  <a:lnTo>
                    <a:pt x="148101" y="28537"/>
                  </a:lnTo>
                  <a:lnTo>
                    <a:pt x="184758" y="28564"/>
                  </a:lnTo>
                  <a:lnTo>
                    <a:pt x="222430" y="28572"/>
                  </a:lnTo>
                  <a:lnTo>
                    <a:pt x="260403" y="28574"/>
                  </a:lnTo>
                  <a:lnTo>
                    <a:pt x="304615" y="28575"/>
                  </a:lnTo>
                  <a:lnTo>
                    <a:pt x="340611" y="28575"/>
                  </a:lnTo>
                  <a:lnTo>
                    <a:pt x="387877" y="28575"/>
                  </a:lnTo>
                  <a:lnTo>
                    <a:pt x="431256" y="28575"/>
                  </a:lnTo>
                  <a:lnTo>
                    <a:pt x="456921" y="29633"/>
                  </a:lnTo>
                  <a:lnTo>
                    <a:pt x="492546" y="38897"/>
                  </a:lnTo>
                  <a:lnTo>
                    <a:pt x="501775" y="44569"/>
                  </a:lnTo>
                  <a:lnTo>
                    <a:pt x="5143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6"/>
            <p:cNvSpPr/>
            <p:nvPr>
              <p:custDataLst>
                <p:tags r:id="rId81"/>
              </p:custDataLst>
            </p:nvPr>
          </p:nvSpPr>
          <p:spPr>
            <a:xfrm>
              <a:off x="5591175" y="2277839"/>
              <a:ext cx="397418" cy="302149"/>
            </a:xfrm>
            <a:custGeom>
              <a:avLst/>
              <a:gdLst/>
              <a:ahLst/>
              <a:cxnLst/>
              <a:rect l="0" t="0" r="0" b="0"/>
              <a:pathLst>
                <a:path w="397418" h="302149">
                  <a:moveTo>
                    <a:pt x="0" y="160561"/>
                  </a:moveTo>
                  <a:lnTo>
                    <a:pt x="0" y="160561"/>
                  </a:lnTo>
                  <a:lnTo>
                    <a:pt x="1059" y="136710"/>
                  </a:lnTo>
                  <a:lnTo>
                    <a:pt x="13257" y="106372"/>
                  </a:lnTo>
                  <a:lnTo>
                    <a:pt x="45057" y="68467"/>
                  </a:lnTo>
                  <a:lnTo>
                    <a:pt x="89463" y="36734"/>
                  </a:lnTo>
                  <a:lnTo>
                    <a:pt x="124933" y="20508"/>
                  </a:lnTo>
                  <a:lnTo>
                    <a:pt x="169787" y="5543"/>
                  </a:lnTo>
                  <a:lnTo>
                    <a:pt x="215767" y="0"/>
                  </a:lnTo>
                  <a:lnTo>
                    <a:pt x="256522" y="1728"/>
                  </a:lnTo>
                  <a:lnTo>
                    <a:pt x="285556" y="11899"/>
                  </a:lnTo>
                  <a:lnTo>
                    <a:pt x="326804" y="40403"/>
                  </a:lnTo>
                  <a:lnTo>
                    <a:pt x="356889" y="65408"/>
                  </a:lnTo>
                  <a:lnTo>
                    <a:pt x="383704" y="104678"/>
                  </a:lnTo>
                  <a:lnTo>
                    <a:pt x="394736" y="132361"/>
                  </a:lnTo>
                  <a:lnTo>
                    <a:pt x="397417" y="159614"/>
                  </a:lnTo>
                  <a:lnTo>
                    <a:pt x="386585" y="200000"/>
                  </a:lnTo>
                  <a:lnTo>
                    <a:pt x="372542" y="222576"/>
                  </a:lnTo>
                  <a:lnTo>
                    <a:pt x="346717" y="249168"/>
                  </a:lnTo>
                  <a:lnTo>
                    <a:pt x="305868" y="271981"/>
                  </a:lnTo>
                  <a:lnTo>
                    <a:pt x="261855" y="286992"/>
                  </a:lnTo>
                  <a:lnTo>
                    <a:pt x="224930" y="296917"/>
                  </a:lnTo>
                  <a:lnTo>
                    <a:pt x="183190" y="302148"/>
                  </a:lnTo>
                  <a:lnTo>
                    <a:pt x="159289" y="301996"/>
                  </a:lnTo>
                  <a:lnTo>
                    <a:pt x="135744" y="295719"/>
                  </a:lnTo>
                  <a:lnTo>
                    <a:pt x="131771" y="292999"/>
                  </a:lnTo>
                  <a:lnTo>
                    <a:pt x="129122" y="290128"/>
                  </a:lnTo>
                  <a:lnTo>
                    <a:pt x="123358" y="286938"/>
                  </a:lnTo>
                  <a:lnTo>
                    <a:pt x="120338" y="286087"/>
                  </a:lnTo>
                  <a:lnTo>
                    <a:pt x="118325" y="284462"/>
                  </a:lnTo>
                  <a:lnTo>
                    <a:pt x="114300" y="27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7"/>
            <p:cNvSpPr/>
            <p:nvPr>
              <p:custDataLst>
                <p:tags r:id="rId82"/>
              </p:custDataLst>
            </p:nvPr>
          </p:nvSpPr>
          <p:spPr>
            <a:xfrm>
              <a:off x="5724525" y="2409825"/>
              <a:ext cx="19051" cy="390526"/>
            </a:xfrm>
            <a:custGeom>
              <a:avLst/>
              <a:gdLst/>
              <a:ahLst/>
              <a:cxnLst/>
              <a:rect l="0" t="0" r="0" b="0"/>
              <a:pathLst>
                <a:path w="19051" h="390526">
                  <a:moveTo>
                    <a:pt x="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9525" y="9525"/>
                  </a:lnTo>
                  <a:lnTo>
                    <a:pt x="9525" y="18658"/>
                  </a:lnTo>
                  <a:lnTo>
                    <a:pt x="16071" y="26577"/>
                  </a:lnTo>
                  <a:lnTo>
                    <a:pt x="18658" y="36373"/>
                  </a:lnTo>
                  <a:lnTo>
                    <a:pt x="19043" y="80448"/>
                  </a:lnTo>
                  <a:lnTo>
                    <a:pt x="19049" y="126710"/>
                  </a:lnTo>
                  <a:lnTo>
                    <a:pt x="19050" y="171830"/>
                  </a:lnTo>
                  <a:lnTo>
                    <a:pt x="16228" y="209625"/>
                  </a:lnTo>
                  <a:lnTo>
                    <a:pt x="10408" y="257185"/>
                  </a:lnTo>
                  <a:lnTo>
                    <a:pt x="9641" y="299745"/>
                  </a:lnTo>
                  <a:lnTo>
                    <a:pt x="8489" y="332141"/>
                  </a:lnTo>
                  <a:lnTo>
                    <a:pt x="885" y="364655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22"/>
          <p:cNvGrpSpPr/>
          <p:nvPr/>
        </p:nvGrpSpPr>
        <p:grpSpPr>
          <a:xfrm>
            <a:off x="6486634" y="2162175"/>
            <a:ext cx="2323992" cy="1299757"/>
            <a:chOff x="6486634" y="2162175"/>
            <a:chExt cx="2323992" cy="1299757"/>
          </a:xfrm>
        </p:grpSpPr>
        <p:sp>
          <p:nvSpPr>
            <p:cNvPr id="233" name="SMARTInkShape-98"/>
            <p:cNvSpPr/>
            <p:nvPr>
              <p:custDataLst>
                <p:tags r:id="rId58"/>
              </p:custDataLst>
            </p:nvPr>
          </p:nvSpPr>
          <p:spPr>
            <a:xfrm>
              <a:off x="6772275" y="2162175"/>
              <a:ext cx="523876" cy="590551"/>
            </a:xfrm>
            <a:custGeom>
              <a:avLst/>
              <a:gdLst/>
              <a:ahLst/>
              <a:cxnLst/>
              <a:rect l="0" t="0" r="0" b="0"/>
              <a:pathLst>
                <a:path w="523876" h="590551">
                  <a:moveTo>
                    <a:pt x="523875" y="0"/>
                  </a:moveTo>
                  <a:lnTo>
                    <a:pt x="523875" y="0"/>
                  </a:lnTo>
                  <a:lnTo>
                    <a:pt x="515213" y="7604"/>
                  </a:lnTo>
                  <a:lnTo>
                    <a:pt x="474514" y="35231"/>
                  </a:lnTo>
                  <a:lnTo>
                    <a:pt x="445044" y="68530"/>
                  </a:lnTo>
                  <a:lnTo>
                    <a:pt x="418284" y="100307"/>
                  </a:lnTo>
                  <a:lnTo>
                    <a:pt x="388751" y="135598"/>
                  </a:lnTo>
                  <a:lnTo>
                    <a:pt x="356929" y="173507"/>
                  </a:lnTo>
                  <a:lnTo>
                    <a:pt x="321618" y="215050"/>
                  </a:lnTo>
                  <a:lnTo>
                    <a:pt x="287581" y="258208"/>
                  </a:lnTo>
                  <a:lnTo>
                    <a:pt x="253755" y="301026"/>
                  </a:lnTo>
                  <a:lnTo>
                    <a:pt x="217556" y="341223"/>
                  </a:lnTo>
                  <a:lnTo>
                    <a:pt x="185944" y="377432"/>
                  </a:lnTo>
                  <a:lnTo>
                    <a:pt x="157783" y="411164"/>
                  </a:lnTo>
                  <a:lnTo>
                    <a:pt x="131156" y="443795"/>
                  </a:lnTo>
                  <a:lnTo>
                    <a:pt x="97422" y="486860"/>
                  </a:lnTo>
                  <a:lnTo>
                    <a:pt x="50733" y="534275"/>
                  </a:lnTo>
                  <a:lnTo>
                    <a:pt x="9854" y="580552"/>
                  </a:lnTo>
                  <a:lnTo>
                    <a:pt x="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9"/>
            <p:cNvSpPr/>
            <p:nvPr>
              <p:custDataLst>
                <p:tags r:id="rId59"/>
              </p:custDataLst>
            </p:nvPr>
          </p:nvSpPr>
          <p:spPr>
            <a:xfrm>
              <a:off x="7734300" y="2819400"/>
              <a:ext cx="561976" cy="609601"/>
            </a:xfrm>
            <a:custGeom>
              <a:avLst/>
              <a:gdLst/>
              <a:ahLst/>
              <a:cxnLst/>
              <a:rect l="0" t="0" r="0" b="0"/>
              <a:pathLst>
                <a:path w="561976" h="609601">
                  <a:moveTo>
                    <a:pt x="561975" y="0"/>
                  </a:moveTo>
                  <a:lnTo>
                    <a:pt x="561975" y="0"/>
                  </a:lnTo>
                  <a:lnTo>
                    <a:pt x="524416" y="32503"/>
                  </a:lnTo>
                  <a:lnTo>
                    <a:pt x="477219" y="69567"/>
                  </a:lnTo>
                  <a:lnTo>
                    <a:pt x="433381" y="110689"/>
                  </a:lnTo>
                  <a:lnTo>
                    <a:pt x="402517" y="140917"/>
                  </a:lnTo>
                  <a:lnTo>
                    <a:pt x="368338" y="177635"/>
                  </a:lnTo>
                  <a:lnTo>
                    <a:pt x="330922" y="218649"/>
                  </a:lnTo>
                  <a:lnTo>
                    <a:pt x="289599" y="261572"/>
                  </a:lnTo>
                  <a:lnTo>
                    <a:pt x="249360" y="308165"/>
                  </a:lnTo>
                  <a:lnTo>
                    <a:pt x="229741" y="332443"/>
                  </a:lnTo>
                  <a:lnTo>
                    <a:pt x="191007" y="379175"/>
                  </a:lnTo>
                  <a:lnTo>
                    <a:pt x="152626" y="424639"/>
                  </a:lnTo>
                  <a:lnTo>
                    <a:pt x="114401" y="469540"/>
                  </a:lnTo>
                  <a:lnTo>
                    <a:pt x="79067" y="508545"/>
                  </a:lnTo>
                  <a:lnTo>
                    <a:pt x="32247" y="554611"/>
                  </a:lnTo>
                  <a:lnTo>
                    <a:pt x="10099" y="576693"/>
                  </a:lnTo>
                  <a:lnTo>
                    <a:pt x="5674" y="585546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0"/>
            <p:cNvSpPr/>
            <p:nvPr>
              <p:custDataLst>
                <p:tags r:id="rId60"/>
              </p:custDataLst>
            </p:nvPr>
          </p:nvSpPr>
          <p:spPr>
            <a:xfrm>
              <a:off x="7972425" y="2981441"/>
              <a:ext cx="297488" cy="480491"/>
            </a:xfrm>
            <a:custGeom>
              <a:avLst/>
              <a:gdLst/>
              <a:ahLst/>
              <a:cxnLst/>
              <a:rect l="0" t="0" r="0" b="0"/>
              <a:pathLst>
                <a:path w="297488" h="480491">
                  <a:moveTo>
                    <a:pt x="200025" y="9409"/>
                  </a:moveTo>
                  <a:lnTo>
                    <a:pt x="200025" y="9409"/>
                  </a:lnTo>
                  <a:lnTo>
                    <a:pt x="191824" y="1208"/>
                  </a:lnTo>
                  <a:lnTo>
                    <a:pt x="182415" y="0"/>
                  </a:lnTo>
                  <a:lnTo>
                    <a:pt x="176345" y="4975"/>
                  </a:lnTo>
                  <a:lnTo>
                    <a:pt x="146025" y="51710"/>
                  </a:lnTo>
                  <a:lnTo>
                    <a:pt x="128056" y="89932"/>
                  </a:lnTo>
                  <a:lnTo>
                    <a:pt x="124196" y="135534"/>
                  </a:lnTo>
                  <a:lnTo>
                    <a:pt x="123840" y="178974"/>
                  </a:lnTo>
                  <a:lnTo>
                    <a:pt x="125952" y="182777"/>
                  </a:lnTo>
                  <a:lnTo>
                    <a:pt x="129476" y="185313"/>
                  </a:lnTo>
                  <a:lnTo>
                    <a:pt x="140228" y="189382"/>
                  </a:lnTo>
                  <a:lnTo>
                    <a:pt x="152203" y="190087"/>
                  </a:lnTo>
                  <a:lnTo>
                    <a:pt x="160426" y="187430"/>
                  </a:lnTo>
                  <a:lnTo>
                    <a:pt x="167609" y="183779"/>
                  </a:lnTo>
                  <a:lnTo>
                    <a:pt x="174329" y="182157"/>
                  </a:lnTo>
                  <a:lnTo>
                    <a:pt x="180843" y="175791"/>
                  </a:lnTo>
                  <a:lnTo>
                    <a:pt x="195774" y="154988"/>
                  </a:lnTo>
                  <a:lnTo>
                    <a:pt x="208060" y="107692"/>
                  </a:lnTo>
                  <a:lnTo>
                    <a:pt x="209109" y="93798"/>
                  </a:lnTo>
                  <a:lnTo>
                    <a:pt x="204363" y="77923"/>
                  </a:lnTo>
                  <a:lnTo>
                    <a:pt x="192205" y="59356"/>
                  </a:lnTo>
                  <a:lnTo>
                    <a:pt x="181412" y="47962"/>
                  </a:lnTo>
                  <a:lnTo>
                    <a:pt x="186161" y="52700"/>
                  </a:lnTo>
                  <a:lnTo>
                    <a:pt x="188571" y="57930"/>
                  </a:lnTo>
                  <a:lnTo>
                    <a:pt x="190387" y="97625"/>
                  </a:lnTo>
                  <a:lnTo>
                    <a:pt x="200847" y="143087"/>
                  </a:lnTo>
                  <a:lnTo>
                    <a:pt x="217943" y="185980"/>
                  </a:lnTo>
                  <a:lnTo>
                    <a:pt x="230499" y="222711"/>
                  </a:lnTo>
                  <a:lnTo>
                    <a:pt x="245979" y="260405"/>
                  </a:lnTo>
                  <a:lnTo>
                    <a:pt x="258914" y="298385"/>
                  </a:lnTo>
                  <a:lnTo>
                    <a:pt x="269450" y="336449"/>
                  </a:lnTo>
                  <a:lnTo>
                    <a:pt x="275945" y="378574"/>
                  </a:lnTo>
                  <a:lnTo>
                    <a:pt x="284249" y="420143"/>
                  </a:lnTo>
                  <a:lnTo>
                    <a:pt x="286867" y="427165"/>
                  </a:lnTo>
                  <a:lnTo>
                    <a:pt x="295418" y="437789"/>
                  </a:lnTo>
                  <a:lnTo>
                    <a:pt x="297487" y="443162"/>
                  </a:lnTo>
                  <a:lnTo>
                    <a:pt x="296964" y="454777"/>
                  </a:lnTo>
                  <a:lnTo>
                    <a:pt x="293204" y="464173"/>
                  </a:lnTo>
                  <a:lnTo>
                    <a:pt x="290719" y="468160"/>
                  </a:lnTo>
                  <a:lnTo>
                    <a:pt x="286946" y="470818"/>
                  </a:lnTo>
                  <a:lnTo>
                    <a:pt x="249558" y="480490"/>
                  </a:lnTo>
                  <a:lnTo>
                    <a:pt x="208869" y="478092"/>
                  </a:lnTo>
                  <a:lnTo>
                    <a:pt x="163985" y="473698"/>
                  </a:lnTo>
                  <a:lnTo>
                    <a:pt x="119176" y="457896"/>
                  </a:lnTo>
                  <a:lnTo>
                    <a:pt x="72000" y="445565"/>
                  </a:lnTo>
                  <a:lnTo>
                    <a:pt x="30646" y="431917"/>
                  </a:lnTo>
                  <a:lnTo>
                    <a:pt x="0" y="40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1"/>
            <p:cNvSpPr/>
            <p:nvPr>
              <p:custDataLst>
                <p:tags r:id="rId61"/>
              </p:custDataLst>
            </p:nvPr>
          </p:nvSpPr>
          <p:spPr>
            <a:xfrm>
              <a:off x="7763104" y="2886075"/>
              <a:ext cx="247422" cy="285751"/>
            </a:xfrm>
            <a:custGeom>
              <a:avLst/>
              <a:gdLst/>
              <a:ahLst/>
              <a:cxnLst/>
              <a:rect l="0" t="0" r="0" b="0"/>
              <a:pathLst>
                <a:path w="247422" h="285751">
                  <a:moveTo>
                    <a:pt x="218846" y="0"/>
                  </a:moveTo>
                  <a:lnTo>
                    <a:pt x="218846" y="0"/>
                  </a:lnTo>
                  <a:lnTo>
                    <a:pt x="218846" y="8201"/>
                  </a:lnTo>
                  <a:lnTo>
                    <a:pt x="213790" y="14189"/>
                  </a:lnTo>
                  <a:lnTo>
                    <a:pt x="211307" y="22534"/>
                  </a:lnTo>
                  <a:lnTo>
                    <a:pt x="210645" y="27723"/>
                  </a:lnTo>
                  <a:lnTo>
                    <a:pt x="204265" y="39132"/>
                  </a:lnTo>
                  <a:lnTo>
                    <a:pt x="167955" y="79113"/>
                  </a:lnTo>
                  <a:lnTo>
                    <a:pt x="123166" y="117663"/>
                  </a:lnTo>
                  <a:lnTo>
                    <a:pt x="85411" y="147420"/>
                  </a:lnTo>
                  <a:lnTo>
                    <a:pt x="38918" y="173107"/>
                  </a:lnTo>
                  <a:lnTo>
                    <a:pt x="2375" y="180668"/>
                  </a:lnTo>
                  <a:lnTo>
                    <a:pt x="1507" y="179712"/>
                  </a:lnTo>
                  <a:lnTo>
                    <a:pt x="542" y="175828"/>
                  </a:lnTo>
                  <a:lnTo>
                    <a:pt x="0" y="167691"/>
                  </a:lnTo>
                  <a:lnTo>
                    <a:pt x="2695" y="161665"/>
                  </a:lnTo>
                  <a:lnTo>
                    <a:pt x="13048" y="149174"/>
                  </a:lnTo>
                  <a:lnTo>
                    <a:pt x="21900" y="145674"/>
                  </a:lnTo>
                  <a:lnTo>
                    <a:pt x="68508" y="143039"/>
                  </a:lnTo>
                  <a:lnTo>
                    <a:pt x="106804" y="145719"/>
                  </a:lnTo>
                  <a:lnTo>
                    <a:pt x="138035" y="156137"/>
                  </a:lnTo>
                  <a:lnTo>
                    <a:pt x="183837" y="187534"/>
                  </a:lnTo>
                  <a:lnTo>
                    <a:pt x="201887" y="204203"/>
                  </a:lnTo>
                  <a:lnTo>
                    <a:pt x="230310" y="241388"/>
                  </a:lnTo>
                  <a:lnTo>
                    <a:pt x="236397" y="263895"/>
                  </a:lnTo>
                  <a:lnTo>
                    <a:pt x="236898" y="268005"/>
                  </a:lnTo>
                  <a:lnTo>
                    <a:pt x="240274" y="275394"/>
                  </a:lnTo>
                  <a:lnTo>
                    <a:pt x="24742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2"/>
            <p:cNvSpPr/>
            <p:nvPr>
              <p:custDataLst>
                <p:tags r:id="rId62"/>
              </p:custDataLst>
            </p:nvPr>
          </p:nvSpPr>
          <p:spPr>
            <a:xfrm>
              <a:off x="7734300" y="2876550"/>
              <a:ext cx="47626" cy="304801"/>
            </a:xfrm>
            <a:custGeom>
              <a:avLst/>
              <a:gdLst/>
              <a:ahLst/>
              <a:cxnLst/>
              <a:rect l="0" t="0" r="0" b="0"/>
              <a:pathLst>
                <a:path w="47626" h="30480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87660"/>
                  </a:lnTo>
                  <a:lnTo>
                    <a:pt x="6546" y="125266"/>
                  </a:lnTo>
                  <a:lnTo>
                    <a:pt x="8937" y="169540"/>
                  </a:lnTo>
                  <a:lnTo>
                    <a:pt x="12173" y="196636"/>
                  </a:lnTo>
                  <a:lnTo>
                    <a:pt x="24690" y="237875"/>
                  </a:lnTo>
                  <a:lnTo>
                    <a:pt x="28482" y="258277"/>
                  </a:lnTo>
                  <a:lnTo>
                    <a:pt x="35838" y="271495"/>
                  </a:lnTo>
                  <a:lnTo>
                    <a:pt x="43662" y="282114"/>
                  </a:lnTo>
                  <a:lnTo>
                    <a:pt x="46451" y="291964"/>
                  </a:lnTo>
                  <a:lnTo>
                    <a:pt x="476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3"/>
            <p:cNvSpPr/>
            <p:nvPr>
              <p:custDataLst>
                <p:tags r:id="rId63"/>
              </p:custDataLst>
            </p:nvPr>
          </p:nvSpPr>
          <p:spPr>
            <a:xfrm>
              <a:off x="8496300" y="2819400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0361" y="21036"/>
                  </a:lnTo>
                  <a:lnTo>
                    <a:pt x="55170" y="14110"/>
                  </a:lnTo>
                  <a:lnTo>
                    <a:pt x="102463" y="10430"/>
                  </a:lnTo>
                  <a:lnTo>
                    <a:pt x="139956" y="8735"/>
                  </a:lnTo>
                  <a:lnTo>
                    <a:pt x="177876" y="3059"/>
                  </a:lnTo>
                  <a:lnTo>
                    <a:pt x="214864" y="906"/>
                  </a:lnTo>
                  <a:lnTo>
                    <a:pt x="259166" y="179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4"/>
            <p:cNvSpPr/>
            <p:nvPr>
              <p:custDataLst>
                <p:tags r:id="rId64"/>
              </p:custDataLst>
            </p:nvPr>
          </p:nvSpPr>
          <p:spPr>
            <a:xfrm>
              <a:off x="8524875" y="2657475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45056" y="9525"/>
                  </a:lnTo>
                  <a:lnTo>
                    <a:pt x="86641" y="9525"/>
                  </a:lnTo>
                  <a:lnTo>
                    <a:pt x="129063" y="9525"/>
                  </a:lnTo>
                  <a:lnTo>
                    <a:pt x="171662" y="8467"/>
                  </a:lnTo>
                  <a:lnTo>
                    <a:pt x="216921" y="1986"/>
                  </a:lnTo>
                  <a:lnTo>
                    <a:pt x="261806" y="39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5"/>
            <p:cNvSpPr/>
            <p:nvPr>
              <p:custDataLst>
                <p:tags r:id="rId65"/>
              </p:custDataLst>
            </p:nvPr>
          </p:nvSpPr>
          <p:spPr>
            <a:xfrm>
              <a:off x="7172496" y="2876550"/>
              <a:ext cx="311971" cy="351164"/>
            </a:xfrm>
            <a:custGeom>
              <a:avLst/>
              <a:gdLst/>
              <a:ahLst/>
              <a:cxnLst/>
              <a:rect l="0" t="0" r="0" b="0"/>
              <a:pathLst>
                <a:path w="311971" h="351164">
                  <a:moveTo>
                    <a:pt x="295104" y="0"/>
                  </a:moveTo>
                  <a:lnTo>
                    <a:pt x="295104" y="0"/>
                  </a:lnTo>
                  <a:lnTo>
                    <a:pt x="295104" y="5057"/>
                  </a:lnTo>
                  <a:lnTo>
                    <a:pt x="294046" y="6546"/>
                  </a:lnTo>
                  <a:lnTo>
                    <a:pt x="292282" y="7539"/>
                  </a:lnTo>
                  <a:lnTo>
                    <a:pt x="290048" y="8201"/>
                  </a:lnTo>
                  <a:lnTo>
                    <a:pt x="275806" y="19712"/>
                  </a:lnTo>
                  <a:lnTo>
                    <a:pt x="263634" y="28771"/>
                  </a:lnTo>
                  <a:lnTo>
                    <a:pt x="217814" y="55181"/>
                  </a:lnTo>
                  <a:lnTo>
                    <a:pt x="171136" y="72766"/>
                  </a:lnTo>
                  <a:lnTo>
                    <a:pt x="133150" y="82851"/>
                  </a:lnTo>
                  <a:lnTo>
                    <a:pt x="85551" y="91893"/>
                  </a:lnTo>
                  <a:lnTo>
                    <a:pt x="42985" y="94808"/>
                  </a:lnTo>
                  <a:lnTo>
                    <a:pt x="32063" y="97876"/>
                  </a:lnTo>
                  <a:lnTo>
                    <a:pt x="19963" y="102731"/>
                  </a:lnTo>
                  <a:lnTo>
                    <a:pt x="16426" y="103412"/>
                  </a:lnTo>
                  <a:lnTo>
                    <a:pt x="6393" y="109428"/>
                  </a:lnTo>
                  <a:lnTo>
                    <a:pt x="2747" y="114957"/>
                  </a:lnTo>
                  <a:lnTo>
                    <a:pt x="693" y="124020"/>
                  </a:lnTo>
                  <a:lnTo>
                    <a:pt x="0" y="136563"/>
                  </a:lnTo>
                  <a:lnTo>
                    <a:pt x="17167" y="182435"/>
                  </a:lnTo>
                  <a:lnTo>
                    <a:pt x="19837" y="206275"/>
                  </a:lnTo>
                  <a:lnTo>
                    <a:pt x="26398" y="219055"/>
                  </a:lnTo>
                  <a:lnTo>
                    <a:pt x="28369" y="236635"/>
                  </a:lnTo>
                  <a:lnTo>
                    <a:pt x="28402" y="228953"/>
                  </a:lnTo>
                  <a:lnTo>
                    <a:pt x="45708" y="212374"/>
                  </a:lnTo>
                  <a:lnTo>
                    <a:pt x="88645" y="182940"/>
                  </a:lnTo>
                  <a:lnTo>
                    <a:pt x="133587" y="166417"/>
                  </a:lnTo>
                  <a:lnTo>
                    <a:pt x="175801" y="162516"/>
                  </a:lnTo>
                  <a:lnTo>
                    <a:pt x="209214" y="163100"/>
                  </a:lnTo>
                  <a:lnTo>
                    <a:pt x="223770" y="167033"/>
                  </a:lnTo>
                  <a:lnTo>
                    <a:pt x="268280" y="192520"/>
                  </a:lnTo>
                  <a:lnTo>
                    <a:pt x="290566" y="207914"/>
                  </a:lnTo>
                  <a:lnTo>
                    <a:pt x="298379" y="222581"/>
                  </a:lnTo>
                  <a:lnTo>
                    <a:pt x="311619" y="266171"/>
                  </a:lnTo>
                  <a:lnTo>
                    <a:pt x="311970" y="278107"/>
                  </a:lnTo>
                  <a:lnTo>
                    <a:pt x="300749" y="302918"/>
                  </a:lnTo>
                  <a:lnTo>
                    <a:pt x="291968" y="312077"/>
                  </a:lnTo>
                  <a:lnTo>
                    <a:pt x="261883" y="329904"/>
                  </a:lnTo>
                  <a:lnTo>
                    <a:pt x="218292" y="346036"/>
                  </a:lnTo>
                  <a:lnTo>
                    <a:pt x="174137" y="351163"/>
                  </a:lnTo>
                  <a:lnTo>
                    <a:pt x="133743" y="349353"/>
                  </a:lnTo>
                  <a:lnTo>
                    <a:pt x="86440" y="340644"/>
                  </a:lnTo>
                  <a:lnTo>
                    <a:pt x="66504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6"/>
            <p:cNvSpPr/>
            <p:nvPr>
              <p:custDataLst>
                <p:tags r:id="rId66"/>
              </p:custDataLst>
            </p:nvPr>
          </p:nvSpPr>
          <p:spPr>
            <a:xfrm>
              <a:off x="7086600" y="2962275"/>
              <a:ext cx="47626" cy="276226"/>
            </a:xfrm>
            <a:custGeom>
              <a:avLst/>
              <a:gdLst/>
              <a:ahLst/>
              <a:cxnLst/>
              <a:rect l="0" t="0" r="0" b="0"/>
              <a:pathLst>
                <a:path w="47626" h="2762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937" y="57419"/>
                  </a:lnTo>
                  <a:lnTo>
                    <a:pt x="12173" y="79102"/>
                  </a:lnTo>
                  <a:lnTo>
                    <a:pt x="19203" y="123149"/>
                  </a:lnTo>
                  <a:lnTo>
                    <a:pt x="27132" y="163299"/>
                  </a:lnTo>
                  <a:lnTo>
                    <a:pt x="31207" y="209731"/>
                  </a:lnTo>
                  <a:lnTo>
                    <a:pt x="45034" y="253532"/>
                  </a:lnTo>
                  <a:lnTo>
                    <a:pt x="476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7"/>
            <p:cNvSpPr/>
            <p:nvPr>
              <p:custDataLst>
                <p:tags r:id="rId67"/>
              </p:custDataLst>
            </p:nvPr>
          </p:nvSpPr>
          <p:spPr>
            <a:xfrm>
              <a:off x="6562725" y="2695575"/>
              <a:ext cx="1543051" cy="142876"/>
            </a:xfrm>
            <a:custGeom>
              <a:avLst/>
              <a:gdLst/>
              <a:ahLst/>
              <a:cxnLst/>
              <a:rect l="0" t="0" r="0" b="0"/>
              <a:pathLst>
                <a:path w="1543051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134674"/>
                  </a:lnTo>
                  <a:lnTo>
                    <a:pt x="1059" y="134233"/>
                  </a:lnTo>
                  <a:lnTo>
                    <a:pt x="8201" y="133466"/>
                  </a:lnTo>
                  <a:lnTo>
                    <a:pt x="19246" y="138441"/>
                  </a:lnTo>
                  <a:lnTo>
                    <a:pt x="30073" y="138082"/>
                  </a:lnTo>
                  <a:lnTo>
                    <a:pt x="61581" y="133973"/>
                  </a:lnTo>
                  <a:lnTo>
                    <a:pt x="105359" y="133432"/>
                  </a:lnTo>
                  <a:lnTo>
                    <a:pt x="145107" y="133366"/>
                  </a:lnTo>
                  <a:lnTo>
                    <a:pt x="186692" y="132297"/>
                  </a:lnTo>
                  <a:lnTo>
                    <a:pt x="232528" y="126805"/>
                  </a:lnTo>
                  <a:lnTo>
                    <a:pt x="263860" y="125150"/>
                  </a:lnTo>
                  <a:lnTo>
                    <a:pt x="298245" y="124414"/>
                  </a:lnTo>
                  <a:lnTo>
                    <a:pt x="334695" y="123028"/>
                  </a:lnTo>
                  <a:lnTo>
                    <a:pt x="372062" y="118885"/>
                  </a:lnTo>
                  <a:lnTo>
                    <a:pt x="412658" y="116338"/>
                  </a:lnTo>
                  <a:lnTo>
                    <a:pt x="455395" y="114147"/>
                  </a:lnTo>
                  <a:lnTo>
                    <a:pt x="499084" y="109646"/>
                  </a:lnTo>
                  <a:lnTo>
                    <a:pt x="546018" y="106940"/>
                  </a:lnTo>
                  <a:lnTo>
                    <a:pt x="570387" y="106218"/>
                  </a:lnTo>
                  <a:lnTo>
                    <a:pt x="595100" y="104679"/>
                  </a:lnTo>
                  <a:lnTo>
                    <a:pt x="620041" y="102594"/>
                  </a:lnTo>
                  <a:lnTo>
                    <a:pt x="645136" y="100146"/>
                  </a:lnTo>
                  <a:lnTo>
                    <a:pt x="670333" y="97456"/>
                  </a:lnTo>
                  <a:lnTo>
                    <a:pt x="695596" y="94604"/>
                  </a:lnTo>
                  <a:lnTo>
                    <a:pt x="720906" y="91644"/>
                  </a:lnTo>
                  <a:lnTo>
                    <a:pt x="747304" y="88613"/>
                  </a:lnTo>
                  <a:lnTo>
                    <a:pt x="774428" y="85534"/>
                  </a:lnTo>
                  <a:lnTo>
                    <a:pt x="802036" y="82422"/>
                  </a:lnTo>
                  <a:lnTo>
                    <a:pt x="828907" y="79290"/>
                  </a:lnTo>
                  <a:lnTo>
                    <a:pt x="855288" y="76143"/>
                  </a:lnTo>
                  <a:lnTo>
                    <a:pt x="881342" y="72987"/>
                  </a:lnTo>
                  <a:lnTo>
                    <a:pt x="907178" y="69825"/>
                  </a:lnTo>
                  <a:lnTo>
                    <a:pt x="932869" y="66658"/>
                  </a:lnTo>
                  <a:lnTo>
                    <a:pt x="958462" y="63489"/>
                  </a:lnTo>
                  <a:lnTo>
                    <a:pt x="983992" y="60318"/>
                  </a:lnTo>
                  <a:lnTo>
                    <a:pt x="1009478" y="57145"/>
                  </a:lnTo>
                  <a:lnTo>
                    <a:pt x="1034935" y="53972"/>
                  </a:lnTo>
                  <a:lnTo>
                    <a:pt x="1059315" y="51856"/>
                  </a:lnTo>
                  <a:lnTo>
                    <a:pt x="1106160" y="49506"/>
                  </a:lnTo>
                  <a:lnTo>
                    <a:pt x="1151674" y="45638"/>
                  </a:lnTo>
                  <a:lnTo>
                    <a:pt x="1195539" y="40392"/>
                  </a:lnTo>
                  <a:lnTo>
                    <a:pt x="1236201" y="34532"/>
                  </a:lnTo>
                  <a:lnTo>
                    <a:pt x="1275439" y="31223"/>
                  </a:lnTo>
                  <a:lnTo>
                    <a:pt x="1314045" y="28694"/>
                  </a:lnTo>
                  <a:lnTo>
                    <a:pt x="1352370" y="24042"/>
                  </a:lnTo>
                  <a:lnTo>
                    <a:pt x="1399534" y="15472"/>
                  </a:lnTo>
                  <a:lnTo>
                    <a:pt x="1440320" y="11287"/>
                  </a:lnTo>
                  <a:lnTo>
                    <a:pt x="1483364" y="3327"/>
                  </a:lnTo>
                  <a:lnTo>
                    <a:pt x="1529539" y="130"/>
                  </a:lnTo>
                  <a:lnTo>
                    <a:pt x="154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8"/>
            <p:cNvSpPr/>
            <p:nvPr>
              <p:custDataLst>
                <p:tags r:id="rId68"/>
              </p:custDataLst>
            </p:nvPr>
          </p:nvSpPr>
          <p:spPr>
            <a:xfrm>
              <a:off x="8195435" y="2325540"/>
              <a:ext cx="214405" cy="216206"/>
            </a:xfrm>
            <a:custGeom>
              <a:avLst/>
              <a:gdLst/>
              <a:ahLst/>
              <a:cxnLst/>
              <a:rect l="0" t="0" r="0" b="0"/>
              <a:pathLst>
                <a:path w="214405" h="216206">
                  <a:moveTo>
                    <a:pt x="157990" y="17610"/>
                  </a:moveTo>
                  <a:lnTo>
                    <a:pt x="157990" y="17610"/>
                  </a:lnTo>
                  <a:lnTo>
                    <a:pt x="157990" y="9409"/>
                  </a:lnTo>
                  <a:lnTo>
                    <a:pt x="152934" y="3421"/>
                  </a:lnTo>
                  <a:lnTo>
                    <a:pt x="144807" y="720"/>
                  </a:lnTo>
                  <a:lnTo>
                    <a:pt x="139676" y="0"/>
                  </a:lnTo>
                  <a:lnTo>
                    <a:pt x="99683" y="9111"/>
                  </a:lnTo>
                  <a:lnTo>
                    <a:pt x="53063" y="30641"/>
                  </a:lnTo>
                  <a:lnTo>
                    <a:pt x="5773" y="52285"/>
                  </a:lnTo>
                  <a:lnTo>
                    <a:pt x="379" y="58774"/>
                  </a:lnTo>
                  <a:lnTo>
                    <a:pt x="0" y="60928"/>
                  </a:lnTo>
                  <a:lnTo>
                    <a:pt x="805" y="62364"/>
                  </a:lnTo>
                  <a:lnTo>
                    <a:pt x="48350" y="90712"/>
                  </a:lnTo>
                  <a:lnTo>
                    <a:pt x="91929" y="106520"/>
                  </a:lnTo>
                  <a:lnTo>
                    <a:pt x="139021" y="129925"/>
                  </a:lnTo>
                  <a:lnTo>
                    <a:pt x="164717" y="143669"/>
                  </a:lnTo>
                  <a:lnTo>
                    <a:pt x="209543" y="176076"/>
                  </a:lnTo>
                  <a:lnTo>
                    <a:pt x="212653" y="182584"/>
                  </a:lnTo>
                  <a:lnTo>
                    <a:pt x="214404" y="192198"/>
                  </a:lnTo>
                  <a:lnTo>
                    <a:pt x="211990" y="198568"/>
                  </a:lnTo>
                  <a:lnTo>
                    <a:pt x="209865" y="201749"/>
                  </a:lnTo>
                  <a:lnTo>
                    <a:pt x="196761" y="211282"/>
                  </a:lnTo>
                  <a:lnTo>
                    <a:pt x="174417" y="215753"/>
                  </a:lnTo>
                  <a:lnTo>
                    <a:pt x="131876" y="216205"/>
                  </a:lnTo>
                  <a:lnTo>
                    <a:pt x="91802" y="210023"/>
                  </a:lnTo>
                  <a:lnTo>
                    <a:pt x="43690" y="20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9"/>
            <p:cNvSpPr/>
            <p:nvPr>
              <p:custDataLst>
                <p:tags r:id="rId69"/>
              </p:custDataLst>
            </p:nvPr>
          </p:nvSpPr>
          <p:spPr>
            <a:xfrm>
              <a:off x="8029575" y="2209800"/>
              <a:ext cx="28576" cy="476251"/>
            </a:xfrm>
            <a:custGeom>
              <a:avLst/>
              <a:gdLst/>
              <a:ahLst/>
              <a:cxnLst/>
              <a:rect l="0" t="0" r="0" b="0"/>
              <a:pathLst>
                <a:path w="28576" h="476251">
                  <a:moveTo>
                    <a:pt x="0" y="0"/>
                  </a:moveTo>
                  <a:lnTo>
                    <a:pt x="0" y="0"/>
                  </a:lnTo>
                  <a:lnTo>
                    <a:pt x="1059" y="23851"/>
                  </a:lnTo>
                  <a:lnTo>
                    <a:pt x="15188" y="69130"/>
                  </a:lnTo>
                  <a:lnTo>
                    <a:pt x="17906" y="104327"/>
                  </a:lnTo>
                  <a:lnTo>
                    <a:pt x="19769" y="146740"/>
                  </a:lnTo>
                  <a:lnTo>
                    <a:pt x="25495" y="187647"/>
                  </a:lnTo>
                  <a:lnTo>
                    <a:pt x="27663" y="232811"/>
                  </a:lnTo>
                  <a:lnTo>
                    <a:pt x="28304" y="278649"/>
                  </a:lnTo>
                  <a:lnTo>
                    <a:pt x="28494" y="320570"/>
                  </a:lnTo>
                  <a:lnTo>
                    <a:pt x="28551" y="363918"/>
                  </a:lnTo>
                  <a:lnTo>
                    <a:pt x="28570" y="408082"/>
                  </a:lnTo>
                  <a:lnTo>
                    <a:pt x="28575" y="454704"/>
                  </a:lnTo>
                  <a:lnTo>
                    <a:pt x="28575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10"/>
            <p:cNvSpPr/>
            <p:nvPr>
              <p:custDataLst>
                <p:tags r:id="rId70"/>
              </p:custDataLst>
            </p:nvPr>
          </p:nvSpPr>
          <p:spPr>
            <a:xfrm>
              <a:off x="7648575" y="2390775"/>
              <a:ext cx="342901" cy="218504"/>
            </a:xfrm>
            <a:custGeom>
              <a:avLst/>
              <a:gdLst/>
              <a:ahLst/>
              <a:cxnLst/>
              <a:rect l="0" t="0" r="0" b="0"/>
              <a:pathLst>
                <a:path w="342901" h="218504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7" y="13183"/>
                  </a:lnTo>
                  <a:lnTo>
                    <a:pt x="10322" y="23851"/>
                  </a:lnTo>
                  <a:lnTo>
                    <a:pt x="17012" y="50768"/>
                  </a:lnTo>
                  <a:lnTo>
                    <a:pt x="25327" y="95664"/>
                  </a:lnTo>
                  <a:lnTo>
                    <a:pt x="28148" y="137873"/>
                  </a:lnTo>
                  <a:lnTo>
                    <a:pt x="29549" y="164739"/>
                  </a:lnTo>
                  <a:lnTo>
                    <a:pt x="38268" y="195564"/>
                  </a:lnTo>
                  <a:lnTo>
                    <a:pt x="45464" y="209296"/>
                  </a:lnTo>
                  <a:lnTo>
                    <a:pt x="47499" y="218503"/>
                  </a:lnTo>
                  <a:lnTo>
                    <a:pt x="47614" y="210824"/>
                  </a:lnTo>
                  <a:lnTo>
                    <a:pt x="42566" y="204871"/>
                  </a:lnTo>
                  <a:lnTo>
                    <a:pt x="40084" y="196534"/>
                  </a:lnTo>
                  <a:lnTo>
                    <a:pt x="37924" y="186832"/>
                  </a:lnTo>
                  <a:lnTo>
                    <a:pt x="31815" y="174361"/>
                  </a:lnTo>
                  <a:lnTo>
                    <a:pt x="28659" y="127107"/>
                  </a:lnTo>
                  <a:lnTo>
                    <a:pt x="28578" y="84312"/>
                  </a:lnTo>
                  <a:lnTo>
                    <a:pt x="31399" y="76983"/>
                  </a:lnTo>
                  <a:lnTo>
                    <a:pt x="33632" y="73547"/>
                  </a:lnTo>
                  <a:lnTo>
                    <a:pt x="36180" y="71257"/>
                  </a:lnTo>
                  <a:lnTo>
                    <a:pt x="41833" y="68711"/>
                  </a:lnTo>
                  <a:lnTo>
                    <a:pt x="68575" y="66854"/>
                  </a:lnTo>
                  <a:lnTo>
                    <a:pt x="84054" y="71784"/>
                  </a:lnTo>
                  <a:lnTo>
                    <a:pt x="101702" y="83991"/>
                  </a:lnTo>
                  <a:lnTo>
                    <a:pt x="121650" y="105687"/>
                  </a:lnTo>
                  <a:lnTo>
                    <a:pt x="130266" y="116822"/>
                  </a:lnTo>
                  <a:lnTo>
                    <a:pt x="144901" y="130099"/>
                  </a:lnTo>
                  <a:lnTo>
                    <a:pt x="156469" y="154102"/>
                  </a:lnTo>
                  <a:lnTo>
                    <a:pt x="162323" y="158448"/>
                  </a:lnTo>
                  <a:lnTo>
                    <a:pt x="169647" y="161238"/>
                  </a:lnTo>
                  <a:lnTo>
                    <a:pt x="179493" y="170066"/>
                  </a:lnTo>
                  <a:lnTo>
                    <a:pt x="172644" y="163128"/>
                  </a:lnTo>
                  <a:lnTo>
                    <a:pt x="162327" y="121002"/>
                  </a:lnTo>
                  <a:lnTo>
                    <a:pt x="176125" y="77895"/>
                  </a:lnTo>
                  <a:lnTo>
                    <a:pt x="184595" y="64943"/>
                  </a:lnTo>
                  <a:lnTo>
                    <a:pt x="198864" y="54402"/>
                  </a:lnTo>
                  <a:lnTo>
                    <a:pt x="216497" y="49633"/>
                  </a:lnTo>
                  <a:lnTo>
                    <a:pt x="228865" y="51340"/>
                  </a:lnTo>
                  <a:lnTo>
                    <a:pt x="259327" y="63989"/>
                  </a:lnTo>
                  <a:lnTo>
                    <a:pt x="288753" y="83651"/>
                  </a:lnTo>
                  <a:lnTo>
                    <a:pt x="323793" y="131190"/>
                  </a:lnTo>
                  <a:lnTo>
                    <a:pt x="329116" y="138740"/>
                  </a:lnTo>
                  <a:lnTo>
                    <a:pt x="335355" y="152210"/>
                  </a:lnTo>
                  <a:lnTo>
                    <a:pt x="339547" y="158666"/>
                  </a:lnTo>
                  <a:lnTo>
                    <a:pt x="342861" y="171284"/>
                  </a:lnTo>
                  <a:lnTo>
                    <a:pt x="3429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11"/>
            <p:cNvSpPr/>
            <p:nvPr>
              <p:custDataLst>
                <p:tags r:id="rId71"/>
              </p:custDataLst>
            </p:nvPr>
          </p:nvSpPr>
          <p:spPr>
            <a:xfrm>
              <a:off x="7553325" y="2371725"/>
              <a:ext cx="37839" cy="238126"/>
            </a:xfrm>
            <a:custGeom>
              <a:avLst/>
              <a:gdLst/>
              <a:ahLst/>
              <a:cxnLst/>
              <a:rect l="0" t="0" r="0" b="0"/>
              <a:pathLst>
                <a:path w="37839" h="238126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36114" y="30073"/>
                  </a:lnTo>
                  <a:lnTo>
                    <a:pt x="37838" y="74673"/>
                  </a:lnTo>
                  <a:lnTo>
                    <a:pt x="35227" y="113998"/>
                  </a:lnTo>
                  <a:lnTo>
                    <a:pt x="26336" y="161062"/>
                  </a:lnTo>
                  <a:lnTo>
                    <a:pt x="21210" y="180720"/>
                  </a:lnTo>
                  <a:lnTo>
                    <a:pt x="16867" y="199949"/>
                  </a:lnTo>
                  <a:lnTo>
                    <a:pt x="7347" y="22775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12"/>
            <p:cNvSpPr/>
            <p:nvPr>
              <p:custDataLst>
                <p:tags r:id="rId72"/>
              </p:custDataLst>
            </p:nvPr>
          </p:nvSpPr>
          <p:spPr>
            <a:xfrm>
              <a:off x="7391400" y="2343150"/>
              <a:ext cx="314326" cy="257176"/>
            </a:xfrm>
            <a:custGeom>
              <a:avLst/>
              <a:gdLst/>
              <a:ahLst/>
              <a:cxnLst/>
              <a:rect l="0" t="0" r="0" b="0"/>
              <a:pathLst>
                <a:path w="314326" h="2571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22792" y="26752"/>
                  </a:lnTo>
                  <a:lnTo>
                    <a:pt x="68194" y="69762"/>
                  </a:lnTo>
                  <a:lnTo>
                    <a:pt x="107955" y="113648"/>
                  </a:lnTo>
                  <a:lnTo>
                    <a:pt x="147762" y="148721"/>
                  </a:lnTo>
                  <a:lnTo>
                    <a:pt x="191143" y="180909"/>
                  </a:lnTo>
                  <a:lnTo>
                    <a:pt x="237345" y="208708"/>
                  </a:lnTo>
                  <a:lnTo>
                    <a:pt x="282530" y="231726"/>
                  </a:lnTo>
                  <a:lnTo>
                    <a:pt x="303957" y="244821"/>
                  </a:lnTo>
                  <a:lnTo>
                    <a:pt x="307414" y="245764"/>
                  </a:lnTo>
                  <a:lnTo>
                    <a:pt x="309718" y="247451"/>
                  </a:lnTo>
                  <a:lnTo>
                    <a:pt x="311254" y="249634"/>
                  </a:lnTo>
                  <a:lnTo>
                    <a:pt x="3143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3"/>
            <p:cNvSpPr/>
            <p:nvPr>
              <p:custDataLst>
                <p:tags r:id="rId73"/>
              </p:custDataLst>
            </p:nvPr>
          </p:nvSpPr>
          <p:spPr>
            <a:xfrm>
              <a:off x="7124700" y="2367222"/>
              <a:ext cx="333128" cy="512871"/>
            </a:xfrm>
            <a:custGeom>
              <a:avLst/>
              <a:gdLst/>
              <a:ahLst/>
              <a:cxnLst/>
              <a:rect l="0" t="0" r="0" b="0"/>
              <a:pathLst>
                <a:path w="333128" h="512871">
                  <a:moveTo>
                    <a:pt x="257175" y="42603"/>
                  </a:moveTo>
                  <a:lnTo>
                    <a:pt x="257175" y="42603"/>
                  </a:lnTo>
                  <a:lnTo>
                    <a:pt x="257175" y="37547"/>
                  </a:lnTo>
                  <a:lnTo>
                    <a:pt x="259997" y="32242"/>
                  </a:lnTo>
                  <a:lnTo>
                    <a:pt x="263721" y="26356"/>
                  </a:lnTo>
                  <a:lnTo>
                    <a:pt x="265376" y="20213"/>
                  </a:lnTo>
                  <a:lnTo>
                    <a:pt x="264759" y="17093"/>
                  </a:lnTo>
                  <a:lnTo>
                    <a:pt x="261251" y="10804"/>
                  </a:lnTo>
                  <a:lnTo>
                    <a:pt x="258834" y="8704"/>
                  </a:lnTo>
                  <a:lnTo>
                    <a:pt x="234162" y="0"/>
                  </a:lnTo>
                  <a:lnTo>
                    <a:pt x="220136" y="32"/>
                  </a:lnTo>
                  <a:lnTo>
                    <a:pt x="173529" y="6933"/>
                  </a:lnTo>
                  <a:lnTo>
                    <a:pt x="141404" y="22739"/>
                  </a:lnTo>
                  <a:lnTo>
                    <a:pt x="123977" y="40128"/>
                  </a:lnTo>
                  <a:lnTo>
                    <a:pt x="98620" y="84978"/>
                  </a:lnTo>
                  <a:lnTo>
                    <a:pt x="90016" y="110545"/>
                  </a:lnTo>
                  <a:lnTo>
                    <a:pt x="86290" y="152013"/>
                  </a:lnTo>
                  <a:lnTo>
                    <a:pt x="90949" y="172270"/>
                  </a:lnTo>
                  <a:lnTo>
                    <a:pt x="112584" y="201639"/>
                  </a:lnTo>
                  <a:lnTo>
                    <a:pt x="116331" y="205777"/>
                  </a:lnTo>
                  <a:lnTo>
                    <a:pt x="128961" y="210375"/>
                  </a:lnTo>
                  <a:lnTo>
                    <a:pt x="171066" y="213730"/>
                  </a:lnTo>
                  <a:lnTo>
                    <a:pt x="183979" y="212851"/>
                  </a:lnTo>
                  <a:lnTo>
                    <a:pt x="204208" y="205348"/>
                  </a:lnTo>
                  <a:lnTo>
                    <a:pt x="227723" y="190189"/>
                  </a:lnTo>
                  <a:lnTo>
                    <a:pt x="264291" y="147282"/>
                  </a:lnTo>
                  <a:lnTo>
                    <a:pt x="270921" y="134635"/>
                  </a:lnTo>
                  <a:lnTo>
                    <a:pt x="275177" y="106447"/>
                  </a:lnTo>
                  <a:lnTo>
                    <a:pt x="276185" y="58915"/>
                  </a:lnTo>
                  <a:lnTo>
                    <a:pt x="276207" y="50558"/>
                  </a:lnTo>
                  <a:lnTo>
                    <a:pt x="275155" y="47907"/>
                  </a:lnTo>
                  <a:lnTo>
                    <a:pt x="273395" y="46139"/>
                  </a:lnTo>
                  <a:lnTo>
                    <a:pt x="267092" y="42810"/>
                  </a:lnTo>
                  <a:lnTo>
                    <a:pt x="266816" y="47721"/>
                  </a:lnTo>
                  <a:lnTo>
                    <a:pt x="269573" y="52992"/>
                  </a:lnTo>
                  <a:lnTo>
                    <a:pt x="271791" y="55879"/>
                  </a:lnTo>
                  <a:lnTo>
                    <a:pt x="274255" y="64731"/>
                  </a:lnTo>
                  <a:lnTo>
                    <a:pt x="274911" y="70055"/>
                  </a:lnTo>
                  <a:lnTo>
                    <a:pt x="297568" y="114484"/>
                  </a:lnTo>
                  <a:lnTo>
                    <a:pt x="310976" y="154952"/>
                  </a:lnTo>
                  <a:lnTo>
                    <a:pt x="323816" y="197440"/>
                  </a:lnTo>
                  <a:lnTo>
                    <a:pt x="330543" y="233825"/>
                  </a:lnTo>
                  <a:lnTo>
                    <a:pt x="332536" y="271417"/>
                  </a:lnTo>
                  <a:lnTo>
                    <a:pt x="333127" y="309366"/>
                  </a:lnTo>
                  <a:lnTo>
                    <a:pt x="330479" y="347422"/>
                  </a:lnTo>
                  <a:lnTo>
                    <a:pt x="320170" y="382686"/>
                  </a:lnTo>
                  <a:lnTo>
                    <a:pt x="292667" y="428103"/>
                  </a:lnTo>
                  <a:lnTo>
                    <a:pt x="249055" y="463690"/>
                  </a:lnTo>
                  <a:lnTo>
                    <a:pt x="211142" y="488750"/>
                  </a:lnTo>
                  <a:lnTo>
                    <a:pt x="167923" y="503819"/>
                  </a:lnTo>
                  <a:lnTo>
                    <a:pt x="127837" y="512870"/>
                  </a:lnTo>
                  <a:lnTo>
                    <a:pt x="89148" y="508731"/>
                  </a:lnTo>
                  <a:lnTo>
                    <a:pt x="50874" y="493511"/>
                  </a:lnTo>
                  <a:lnTo>
                    <a:pt x="0" y="46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4"/>
            <p:cNvSpPr/>
            <p:nvPr>
              <p:custDataLst>
                <p:tags r:id="rId74"/>
              </p:custDataLst>
            </p:nvPr>
          </p:nvSpPr>
          <p:spPr>
            <a:xfrm>
              <a:off x="6906396" y="2276475"/>
              <a:ext cx="208780" cy="333376"/>
            </a:xfrm>
            <a:custGeom>
              <a:avLst/>
              <a:gdLst/>
              <a:ahLst/>
              <a:cxnLst/>
              <a:rect l="0" t="0" r="0" b="0"/>
              <a:pathLst>
                <a:path w="208780" h="333376">
                  <a:moveTo>
                    <a:pt x="208779" y="0"/>
                  </a:moveTo>
                  <a:lnTo>
                    <a:pt x="208779" y="0"/>
                  </a:lnTo>
                  <a:lnTo>
                    <a:pt x="208779" y="13258"/>
                  </a:lnTo>
                  <a:lnTo>
                    <a:pt x="205957" y="19298"/>
                  </a:lnTo>
                  <a:lnTo>
                    <a:pt x="201175" y="27627"/>
                  </a:lnTo>
                  <a:lnTo>
                    <a:pt x="186659" y="56022"/>
                  </a:lnTo>
                  <a:lnTo>
                    <a:pt x="166947" y="75866"/>
                  </a:lnTo>
                  <a:lnTo>
                    <a:pt x="122563" y="114452"/>
                  </a:lnTo>
                  <a:lnTo>
                    <a:pt x="75365" y="148827"/>
                  </a:lnTo>
                  <a:lnTo>
                    <a:pt x="30618" y="170561"/>
                  </a:lnTo>
                  <a:lnTo>
                    <a:pt x="1833" y="180365"/>
                  </a:lnTo>
                  <a:lnTo>
                    <a:pt x="965" y="179510"/>
                  </a:lnTo>
                  <a:lnTo>
                    <a:pt x="0" y="175738"/>
                  </a:lnTo>
                  <a:lnTo>
                    <a:pt x="802" y="174309"/>
                  </a:lnTo>
                  <a:lnTo>
                    <a:pt x="2395" y="173356"/>
                  </a:lnTo>
                  <a:lnTo>
                    <a:pt x="4514" y="172720"/>
                  </a:lnTo>
                  <a:lnTo>
                    <a:pt x="16579" y="165155"/>
                  </a:lnTo>
                  <a:lnTo>
                    <a:pt x="44291" y="162350"/>
                  </a:lnTo>
                  <a:lnTo>
                    <a:pt x="62910" y="167108"/>
                  </a:lnTo>
                  <a:lnTo>
                    <a:pt x="105902" y="184326"/>
                  </a:lnTo>
                  <a:lnTo>
                    <a:pt x="128085" y="198784"/>
                  </a:lnTo>
                  <a:lnTo>
                    <a:pt x="164076" y="241413"/>
                  </a:lnTo>
                  <a:lnTo>
                    <a:pt x="182928" y="273065"/>
                  </a:lnTo>
                  <a:lnTo>
                    <a:pt x="199825" y="316312"/>
                  </a:lnTo>
                  <a:lnTo>
                    <a:pt x="208779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5"/>
            <p:cNvSpPr/>
            <p:nvPr>
              <p:custDataLst>
                <p:tags r:id="rId75"/>
              </p:custDataLst>
            </p:nvPr>
          </p:nvSpPr>
          <p:spPr>
            <a:xfrm>
              <a:off x="6915150" y="2219325"/>
              <a:ext cx="27921" cy="400051"/>
            </a:xfrm>
            <a:custGeom>
              <a:avLst/>
              <a:gdLst/>
              <a:ahLst/>
              <a:cxnLst/>
              <a:rect l="0" t="0" r="0" b="0"/>
              <a:pathLst>
                <a:path w="27921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21109" y="70603"/>
                  </a:lnTo>
                  <a:lnTo>
                    <a:pt x="26363" y="105939"/>
                  </a:lnTo>
                  <a:lnTo>
                    <a:pt x="27920" y="143220"/>
                  </a:lnTo>
                  <a:lnTo>
                    <a:pt x="25559" y="183899"/>
                  </a:lnTo>
                  <a:lnTo>
                    <a:pt x="20979" y="223822"/>
                  </a:lnTo>
                  <a:lnTo>
                    <a:pt x="14374" y="270813"/>
                  </a:lnTo>
                  <a:lnTo>
                    <a:pt x="9424" y="313256"/>
                  </a:lnTo>
                  <a:lnTo>
                    <a:pt x="1450" y="356753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6"/>
            <p:cNvSpPr/>
            <p:nvPr>
              <p:custDataLst>
                <p:tags r:id="rId76"/>
              </p:custDataLst>
            </p:nvPr>
          </p:nvSpPr>
          <p:spPr>
            <a:xfrm>
              <a:off x="6486634" y="2181225"/>
              <a:ext cx="247373" cy="480364"/>
            </a:xfrm>
            <a:custGeom>
              <a:avLst/>
              <a:gdLst/>
              <a:ahLst/>
              <a:cxnLst/>
              <a:rect l="0" t="0" r="0" b="0"/>
              <a:pathLst>
                <a:path w="247373" h="480364">
                  <a:moveTo>
                    <a:pt x="37991" y="0"/>
                  </a:moveTo>
                  <a:lnTo>
                    <a:pt x="37991" y="0"/>
                  </a:lnTo>
                  <a:lnTo>
                    <a:pt x="36933" y="36453"/>
                  </a:lnTo>
                  <a:lnTo>
                    <a:pt x="24734" y="77238"/>
                  </a:lnTo>
                  <a:lnTo>
                    <a:pt x="9343" y="123962"/>
                  </a:lnTo>
                  <a:lnTo>
                    <a:pt x="2692" y="155263"/>
                  </a:lnTo>
                  <a:lnTo>
                    <a:pt x="444" y="198709"/>
                  </a:lnTo>
                  <a:lnTo>
                    <a:pt x="0" y="245469"/>
                  </a:lnTo>
                  <a:lnTo>
                    <a:pt x="2735" y="292649"/>
                  </a:lnTo>
                  <a:lnTo>
                    <a:pt x="13153" y="337913"/>
                  </a:lnTo>
                  <a:lnTo>
                    <a:pt x="31948" y="380015"/>
                  </a:lnTo>
                  <a:lnTo>
                    <a:pt x="49772" y="416083"/>
                  </a:lnTo>
                  <a:lnTo>
                    <a:pt x="79563" y="449394"/>
                  </a:lnTo>
                  <a:lnTo>
                    <a:pt x="99462" y="462178"/>
                  </a:lnTo>
                  <a:lnTo>
                    <a:pt x="138279" y="479244"/>
                  </a:lnTo>
                  <a:lnTo>
                    <a:pt x="144008" y="480363"/>
                  </a:lnTo>
                  <a:lnTo>
                    <a:pt x="175322" y="475692"/>
                  </a:lnTo>
                  <a:lnTo>
                    <a:pt x="187574" y="471416"/>
                  </a:lnTo>
                  <a:lnTo>
                    <a:pt x="206372" y="458002"/>
                  </a:lnTo>
                  <a:lnTo>
                    <a:pt x="220291" y="440622"/>
                  </a:lnTo>
                  <a:lnTo>
                    <a:pt x="241028" y="394962"/>
                  </a:lnTo>
                  <a:lnTo>
                    <a:pt x="245612" y="375024"/>
                  </a:lnTo>
                  <a:lnTo>
                    <a:pt x="247372" y="328382"/>
                  </a:lnTo>
                  <a:lnTo>
                    <a:pt x="244644" y="317750"/>
                  </a:lnTo>
                  <a:lnTo>
                    <a:pt x="231285" y="293413"/>
                  </a:lnTo>
                  <a:lnTo>
                    <a:pt x="225146" y="289156"/>
                  </a:lnTo>
                  <a:lnTo>
                    <a:pt x="215741" y="286759"/>
                  </a:lnTo>
                  <a:lnTo>
                    <a:pt x="206251" y="286049"/>
                  </a:lnTo>
                  <a:lnTo>
                    <a:pt x="199910" y="288705"/>
                  </a:lnTo>
                  <a:lnTo>
                    <a:pt x="177691" y="308148"/>
                  </a:lnTo>
                  <a:lnTo>
                    <a:pt x="174163" y="317224"/>
                  </a:lnTo>
                  <a:lnTo>
                    <a:pt x="163306" y="358945"/>
                  </a:lnTo>
                  <a:lnTo>
                    <a:pt x="161903" y="403235"/>
                  </a:lnTo>
                  <a:lnTo>
                    <a:pt x="161816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5" name="SMARTInkShape-117"/>
          <p:cNvSpPr/>
          <p:nvPr>
            <p:custDataLst>
              <p:tags r:id="rId1"/>
            </p:custDataLst>
          </p:nvPr>
        </p:nvSpPr>
        <p:spPr>
          <a:xfrm>
            <a:off x="6934234" y="3105150"/>
            <a:ext cx="9492" cy="28576"/>
          </a:xfrm>
          <a:custGeom>
            <a:avLst/>
            <a:gdLst/>
            <a:ahLst/>
            <a:cxnLst/>
            <a:rect l="0" t="0" r="0" b="0"/>
            <a:pathLst>
              <a:path w="9492" h="28576">
                <a:moveTo>
                  <a:pt x="9491" y="0"/>
                </a:moveTo>
                <a:lnTo>
                  <a:pt x="9491" y="0"/>
                </a:lnTo>
                <a:lnTo>
                  <a:pt x="358" y="0"/>
                </a:lnTo>
                <a:lnTo>
                  <a:pt x="0" y="8201"/>
                </a:lnTo>
                <a:lnTo>
                  <a:pt x="6519" y="16868"/>
                </a:lnTo>
                <a:lnTo>
                  <a:pt x="9491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SMARTInkShape-Group24"/>
          <p:cNvGrpSpPr/>
          <p:nvPr/>
        </p:nvGrpSpPr>
        <p:grpSpPr>
          <a:xfrm>
            <a:off x="9191714" y="2447925"/>
            <a:ext cx="703038" cy="647701"/>
            <a:chOff x="9191714" y="2447925"/>
            <a:chExt cx="703038" cy="647701"/>
          </a:xfrm>
        </p:grpSpPr>
        <p:sp>
          <p:nvSpPr>
            <p:cNvPr id="386" name="SMARTInkShape-118"/>
            <p:cNvSpPr/>
            <p:nvPr>
              <p:custDataLst>
                <p:tags r:id="rId55"/>
              </p:custDataLst>
            </p:nvPr>
          </p:nvSpPr>
          <p:spPr>
            <a:xfrm>
              <a:off x="9582150" y="2544342"/>
              <a:ext cx="312602" cy="440766"/>
            </a:xfrm>
            <a:custGeom>
              <a:avLst/>
              <a:gdLst/>
              <a:ahLst/>
              <a:cxnLst/>
              <a:rect l="0" t="0" r="0" b="0"/>
              <a:pathLst>
                <a:path w="312602" h="440766">
                  <a:moveTo>
                    <a:pt x="38100" y="36933"/>
                  </a:moveTo>
                  <a:lnTo>
                    <a:pt x="38100" y="36933"/>
                  </a:lnTo>
                  <a:lnTo>
                    <a:pt x="38100" y="41990"/>
                  </a:lnTo>
                  <a:lnTo>
                    <a:pt x="28400" y="87352"/>
                  </a:lnTo>
                  <a:lnTo>
                    <a:pt x="21210" y="133362"/>
                  </a:lnTo>
                  <a:lnTo>
                    <a:pt x="16868" y="170632"/>
                  </a:lnTo>
                  <a:lnTo>
                    <a:pt x="11700" y="211309"/>
                  </a:lnTo>
                  <a:lnTo>
                    <a:pt x="10170" y="254053"/>
                  </a:lnTo>
                  <a:lnTo>
                    <a:pt x="12539" y="296351"/>
                  </a:lnTo>
                  <a:lnTo>
                    <a:pt x="17121" y="336753"/>
                  </a:lnTo>
                  <a:lnTo>
                    <a:pt x="20309" y="358570"/>
                  </a:lnTo>
                  <a:lnTo>
                    <a:pt x="40396" y="403060"/>
                  </a:lnTo>
                  <a:lnTo>
                    <a:pt x="50057" y="414145"/>
                  </a:lnTo>
                  <a:lnTo>
                    <a:pt x="73506" y="429885"/>
                  </a:lnTo>
                  <a:lnTo>
                    <a:pt x="97274" y="439936"/>
                  </a:lnTo>
                  <a:lnTo>
                    <a:pt x="115199" y="440765"/>
                  </a:lnTo>
                  <a:lnTo>
                    <a:pt x="162044" y="429877"/>
                  </a:lnTo>
                  <a:lnTo>
                    <a:pt x="209566" y="409602"/>
                  </a:lnTo>
                  <a:lnTo>
                    <a:pt x="240049" y="378187"/>
                  </a:lnTo>
                  <a:lnTo>
                    <a:pt x="272886" y="331991"/>
                  </a:lnTo>
                  <a:lnTo>
                    <a:pt x="291872" y="286461"/>
                  </a:lnTo>
                  <a:lnTo>
                    <a:pt x="306732" y="249274"/>
                  </a:lnTo>
                  <a:lnTo>
                    <a:pt x="312076" y="211444"/>
                  </a:lnTo>
                  <a:lnTo>
                    <a:pt x="312601" y="174482"/>
                  </a:lnTo>
                  <a:lnTo>
                    <a:pt x="303831" y="130190"/>
                  </a:lnTo>
                  <a:lnTo>
                    <a:pt x="291909" y="86046"/>
                  </a:lnTo>
                  <a:lnTo>
                    <a:pt x="277462" y="56424"/>
                  </a:lnTo>
                  <a:lnTo>
                    <a:pt x="232928" y="12129"/>
                  </a:lnTo>
                  <a:lnTo>
                    <a:pt x="213944" y="4743"/>
                  </a:lnTo>
                  <a:lnTo>
                    <a:pt x="172318" y="0"/>
                  </a:lnTo>
                  <a:lnTo>
                    <a:pt x="125917" y="6668"/>
                  </a:lnTo>
                  <a:lnTo>
                    <a:pt x="78808" y="20999"/>
                  </a:lnTo>
                  <a:lnTo>
                    <a:pt x="38615" y="43898"/>
                  </a:lnTo>
                  <a:lnTo>
                    <a:pt x="0" y="84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9"/>
            <p:cNvSpPr/>
            <p:nvPr>
              <p:custDataLst>
                <p:tags r:id="rId56"/>
              </p:custDataLst>
            </p:nvPr>
          </p:nvSpPr>
          <p:spPr>
            <a:xfrm>
              <a:off x="9458325" y="2447925"/>
              <a:ext cx="19051" cy="647701"/>
            </a:xfrm>
            <a:custGeom>
              <a:avLst/>
              <a:gdLst/>
              <a:ahLst/>
              <a:cxnLst/>
              <a:rect l="0" t="0" r="0" b="0"/>
              <a:pathLst>
                <a:path w="19051" h="647701">
                  <a:moveTo>
                    <a:pt x="19050" y="0"/>
                  </a:moveTo>
                  <a:lnTo>
                    <a:pt x="19050" y="0"/>
                  </a:lnTo>
                  <a:lnTo>
                    <a:pt x="9641" y="0"/>
                  </a:lnTo>
                  <a:lnTo>
                    <a:pt x="9528" y="40704"/>
                  </a:lnTo>
                  <a:lnTo>
                    <a:pt x="9526" y="77560"/>
                  </a:lnTo>
                  <a:lnTo>
                    <a:pt x="9525" y="121994"/>
                  </a:lnTo>
                  <a:lnTo>
                    <a:pt x="9525" y="155820"/>
                  </a:lnTo>
                  <a:lnTo>
                    <a:pt x="9525" y="192020"/>
                  </a:lnTo>
                  <a:lnTo>
                    <a:pt x="9525" y="229276"/>
                  </a:lnTo>
                  <a:lnTo>
                    <a:pt x="9525" y="267000"/>
                  </a:lnTo>
                  <a:lnTo>
                    <a:pt x="9525" y="305992"/>
                  </a:lnTo>
                  <a:lnTo>
                    <a:pt x="9525" y="348016"/>
                  </a:lnTo>
                  <a:lnTo>
                    <a:pt x="9525" y="388565"/>
                  </a:lnTo>
                  <a:lnTo>
                    <a:pt x="9525" y="426696"/>
                  </a:lnTo>
                  <a:lnTo>
                    <a:pt x="9525" y="461282"/>
                  </a:lnTo>
                  <a:lnTo>
                    <a:pt x="9525" y="494292"/>
                  </a:lnTo>
                  <a:lnTo>
                    <a:pt x="6703" y="539804"/>
                  </a:lnTo>
                  <a:lnTo>
                    <a:pt x="1985" y="577278"/>
                  </a:lnTo>
                  <a:lnTo>
                    <a:pt x="175" y="624663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20"/>
            <p:cNvSpPr/>
            <p:nvPr>
              <p:custDataLst>
                <p:tags r:id="rId57"/>
              </p:custDataLst>
            </p:nvPr>
          </p:nvSpPr>
          <p:spPr>
            <a:xfrm>
              <a:off x="9191714" y="2457842"/>
              <a:ext cx="399962" cy="390134"/>
            </a:xfrm>
            <a:custGeom>
              <a:avLst/>
              <a:gdLst/>
              <a:ahLst/>
              <a:cxnLst/>
              <a:rect l="0" t="0" r="0" b="0"/>
              <a:pathLst>
                <a:path w="399962" h="390134">
                  <a:moveTo>
                    <a:pt x="304711" y="9133"/>
                  </a:moveTo>
                  <a:lnTo>
                    <a:pt x="304711" y="9133"/>
                  </a:lnTo>
                  <a:lnTo>
                    <a:pt x="304711" y="0"/>
                  </a:lnTo>
                  <a:lnTo>
                    <a:pt x="304711" y="12900"/>
                  </a:lnTo>
                  <a:lnTo>
                    <a:pt x="291454" y="44667"/>
                  </a:lnTo>
                  <a:lnTo>
                    <a:pt x="259655" y="87268"/>
                  </a:lnTo>
                  <a:lnTo>
                    <a:pt x="226079" y="130361"/>
                  </a:lnTo>
                  <a:lnTo>
                    <a:pt x="179778" y="170545"/>
                  </a:lnTo>
                  <a:lnTo>
                    <a:pt x="134924" y="209057"/>
                  </a:lnTo>
                  <a:lnTo>
                    <a:pt x="88944" y="246180"/>
                  </a:lnTo>
                  <a:lnTo>
                    <a:pt x="43503" y="276566"/>
                  </a:lnTo>
                  <a:lnTo>
                    <a:pt x="0" y="304357"/>
                  </a:lnTo>
                  <a:lnTo>
                    <a:pt x="23767" y="305463"/>
                  </a:lnTo>
                  <a:lnTo>
                    <a:pt x="54101" y="312609"/>
                  </a:lnTo>
                  <a:lnTo>
                    <a:pt x="98848" y="316581"/>
                  </a:lnTo>
                  <a:lnTo>
                    <a:pt x="141633" y="322100"/>
                  </a:lnTo>
                  <a:lnTo>
                    <a:pt x="188263" y="330794"/>
                  </a:lnTo>
                  <a:lnTo>
                    <a:pt x="235416" y="342703"/>
                  </a:lnTo>
                  <a:lnTo>
                    <a:pt x="275618" y="355246"/>
                  </a:lnTo>
                  <a:lnTo>
                    <a:pt x="320870" y="371088"/>
                  </a:lnTo>
                  <a:lnTo>
                    <a:pt x="336235" y="376377"/>
                  </a:lnTo>
                  <a:lnTo>
                    <a:pt x="375487" y="381295"/>
                  </a:lnTo>
                  <a:lnTo>
                    <a:pt x="389992" y="388074"/>
                  </a:lnTo>
                  <a:lnTo>
                    <a:pt x="399961" y="39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25"/>
          <p:cNvGrpSpPr/>
          <p:nvPr/>
        </p:nvGrpSpPr>
        <p:grpSpPr>
          <a:xfrm>
            <a:off x="9002427" y="2067094"/>
            <a:ext cx="2415587" cy="1418851"/>
            <a:chOff x="9002427" y="2067094"/>
            <a:chExt cx="2415587" cy="1418851"/>
          </a:xfrm>
        </p:grpSpPr>
        <p:sp>
          <p:nvSpPr>
            <p:cNvPr id="390" name="SMARTInkShape-121"/>
            <p:cNvSpPr/>
            <p:nvPr>
              <p:custDataLst>
                <p:tags r:id="rId51"/>
              </p:custDataLst>
            </p:nvPr>
          </p:nvSpPr>
          <p:spPr>
            <a:xfrm>
              <a:off x="9002427" y="2067094"/>
              <a:ext cx="2415587" cy="1418851"/>
            </a:xfrm>
            <a:custGeom>
              <a:avLst/>
              <a:gdLst/>
              <a:ahLst/>
              <a:cxnLst/>
              <a:rect l="0" t="0" r="0" b="0"/>
              <a:pathLst>
                <a:path w="2415587" h="1418851">
                  <a:moveTo>
                    <a:pt x="2408523" y="314156"/>
                  </a:moveTo>
                  <a:lnTo>
                    <a:pt x="2408523" y="314156"/>
                  </a:lnTo>
                  <a:lnTo>
                    <a:pt x="2408523" y="309100"/>
                  </a:lnTo>
                  <a:lnTo>
                    <a:pt x="2405701" y="303795"/>
                  </a:lnTo>
                  <a:lnTo>
                    <a:pt x="2401977" y="297909"/>
                  </a:lnTo>
                  <a:lnTo>
                    <a:pt x="2393942" y="279863"/>
                  </a:lnTo>
                  <a:lnTo>
                    <a:pt x="2362454" y="240030"/>
                  </a:lnTo>
                  <a:lnTo>
                    <a:pt x="2339487" y="221755"/>
                  </a:lnTo>
                  <a:lnTo>
                    <a:pt x="2295677" y="203162"/>
                  </a:lnTo>
                  <a:lnTo>
                    <a:pt x="2258788" y="187313"/>
                  </a:lnTo>
                  <a:lnTo>
                    <a:pt x="2218930" y="174385"/>
                  </a:lnTo>
                  <a:lnTo>
                    <a:pt x="2185618" y="163488"/>
                  </a:lnTo>
                  <a:lnTo>
                    <a:pt x="2152469" y="151590"/>
                  </a:lnTo>
                  <a:lnTo>
                    <a:pt x="2119037" y="139246"/>
                  </a:lnTo>
                  <a:lnTo>
                    <a:pt x="2083014" y="126704"/>
                  </a:lnTo>
                  <a:lnTo>
                    <a:pt x="2045835" y="116897"/>
                  </a:lnTo>
                  <a:lnTo>
                    <a:pt x="2007087" y="107952"/>
                  </a:lnTo>
                  <a:lnTo>
                    <a:pt x="1965171" y="96921"/>
                  </a:lnTo>
                  <a:lnTo>
                    <a:pt x="1921847" y="84962"/>
                  </a:lnTo>
                  <a:lnTo>
                    <a:pt x="1877897" y="72592"/>
                  </a:lnTo>
                  <a:lnTo>
                    <a:pt x="1833671" y="60039"/>
                  </a:lnTo>
                  <a:lnTo>
                    <a:pt x="1786497" y="47404"/>
                  </a:lnTo>
                  <a:lnTo>
                    <a:pt x="1762063" y="41071"/>
                  </a:lnTo>
                  <a:lnTo>
                    <a:pt x="1737308" y="35791"/>
                  </a:lnTo>
                  <a:lnTo>
                    <a:pt x="1712339" y="31213"/>
                  </a:lnTo>
                  <a:lnTo>
                    <a:pt x="1687225" y="27102"/>
                  </a:lnTo>
                  <a:lnTo>
                    <a:pt x="1660957" y="23303"/>
                  </a:lnTo>
                  <a:lnTo>
                    <a:pt x="1633921" y="19713"/>
                  </a:lnTo>
                  <a:lnTo>
                    <a:pt x="1606372" y="16261"/>
                  </a:lnTo>
                  <a:lnTo>
                    <a:pt x="1578481" y="12901"/>
                  </a:lnTo>
                  <a:lnTo>
                    <a:pt x="1550361" y="9602"/>
                  </a:lnTo>
                  <a:lnTo>
                    <a:pt x="1522090" y="6345"/>
                  </a:lnTo>
                  <a:lnTo>
                    <a:pt x="1493718" y="4174"/>
                  </a:lnTo>
                  <a:lnTo>
                    <a:pt x="1465278" y="2726"/>
                  </a:lnTo>
                  <a:lnTo>
                    <a:pt x="1436793" y="1761"/>
                  </a:lnTo>
                  <a:lnTo>
                    <a:pt x="1408279" y="1118"/>
                  </a:lnTo>
                  <a:lnTo>
                    <a:pt x="1379744" y="689"/>
                  </a:lnTo>
                  <a:lnTo>
                    <a:pt x="1351195" y="403"/>
                  </a:lnTo>
                  <a:lnTo>
                    <a:pt x="1323696" y="212"/>
                  </a:lnTo>
                  <a:lnTo>
                    <a:pt x="1296896" y="85"/>
                  </a:lnTo>
                  <a:lnTo>
                    <a:pt x="1270563" y="0"/>
                  </a:lnTo>
                  <a:lnTo>
                    <a:pt x="1243484" y="1002"/>
                  </a:lnTo>
                  <a:lnTo>
                    <a:pt x="1215905" y="2728"/>
                  </a:lnTo>
                  <a:lnTo>
                    <a:pt x="1187995" y="4938"/>
                  </a:lnTo>
                  <a:lnTo>
                    <a:pt x="1159862" y="6410"/>
                  </a:lnTo>
                  <a:lnTo>
                    <a:pt x="1131584" y="7392"/>
                  </a:lnTo>
                  <a:lnTo>
                    <a:pt x="1103205" y="8047"/>
                  </a:lnTo>
                  <a:lnTo>
                    <a:pt x="1074760" y="9542"/>
                  </a:lnTo>
                  <a:lnTo>
                    <a:pt x="1046274" y="11596"/>
                  </a:lnTo>
                  <a:lnTo>
                    <a:pt x="1017757" y="14025"/>
                  </a:lnTo>
                  <a:lnTo>
                    <a:pt x="990279" y="17760"/>
                  </a:lnTo>
                  <a:lnTo>
                    <a:pt x="963493" y="22367"/>
                  </a:lnTo>
                  <a:lnTo>
                    <a:pt x="937169" y="27555"/>
                  </a:lnTo>
                  <a:lnTo>
                    <a:pt x="911155" y="32072"/>
                  </a:lnTo>
                  <a:lnTo>
                    <a:pt x="885344" y="36142"/>
                  </a:lnTo>
                  <a:lnTo>
                    <a:pt x="859670" y="39913"/>
                  </a:lnTo>
                  <a:lnTo>
                    <a:pt x="835146" y="43486"/>
                  </a:lnTo>
                  <a:lnTo>
                    <a:pt x="788141" y="50278"/>
                  </a:lnTo>
                  <a:lnTo>
                    <a:pt x="764177" y="54629"/>
                  </a:lnTo>
                  <a:lnTo>
                    <a:pt x="739734" y="59646"/>
                  </a:lnTo>
                  <a:lnTo>
                    <a:pt x="714972" y="65108"/>
                  </a:lnTo>
                  <a:lnTo>
                    <a:pt x="667703" y="76821"/>
                  </a:lnTo>
                  <a:lnTo>
                    <a:pt x="622001" y="90140"/>
                  </a:lnTo>
                  <a:lnTo>
                    <a:pt x="576994" y="106643"/>
                  </a:lnTo>
                  <a:lnTo>
                    <a:pt x="535118" y="121739"/>
                  </a:lnTo>
                  <a:lnTo>
                    <a:pt x="494282" y="136563"/>
                  </a:lnTo>
                  <a:lnTo>
                    <a:pt x="451438" y="153734"/>
                  </a:lnTo>
                  <a:lnTo>
                    <a:pt x="410524" y="174771"/>
                  </a:lnTo>
                  <a:lnTo>
                    <a:pt x="372232" y="198232"/>
                  </a:lnTo>
                  <a:lnTo>
                    <a:pt x="337574" y="222770"/>
                  </a:lnTo>
                  <a:lnTo>
                    <a:pt x="304532" y="247787"/>
                  </a:lnTo>
                  <a:lnTo>
                    <a:pt x="272208" y="275134"/>
                  </a:lnTo>
                  <a:lnTo>
                    <a:pt x="240202" y="308455"/>
                  </a:lnTo>
                  <a:lnTo>
                    <a:pt x="211161" y="344430"/>
                  </a:lnTo>
                  <a:lnTo>
                    <a:pt x="184142" y="382644"/>
                  </a:lnTo>
                  <a:lnTo>
                    <a:pt x="158023" y="424323"/>
                  </a:lnTo>
                  <a:lnTo>
                    <a:pt x="132303" y="464719"/>
                  </a:lnTo>
                  <a:lnTo>
                    <a:pt x="106762" y="504898"/>
                  </a:lnTo>
                  <a:lnTo>
                    <a:pt x="81298" y="547450"/>
                  </a:lnTo>
                  <a:lnTo>
                    <a:pt x="61515" y="591056"/>
                  </a:lnTo>
                  <a:lnTo>
                    <a:pt x="44608" y="635131"/>
                  </a:lnTo>
                  <a:lnTo>
                    <a:pt x="26511" y="679414"/>
                  </a:lnTo>
                  <a:lnTo>
                    <a:pt x="13529" y="723790"/>
                  </a:lnTo>
                  <a:lnTo>
                    <a:pt x="5290" y="767149"/>
                  </a:lnTo>
                  <a:lnTo>
                    <a:pt x="1628" y="807586"/>
                  </a:lnTo>
                  <a:lnTo>
                    <a:pt x="0" y="849547"/>
                  </a:lnTo>
                  <a:lnTo>
                    <a:pt x="335" y="891833"/>
                  </a:lnTo>
                  <a:lnTo>
                    <a:pt x="4012" y="931793"/>
                  </a:lnTo>
                  <a:lnTo>
                    <a:pt x="11996" y="970719"/>
                  </a:lnTo>
                  <a:lnTo>
                    <a:pt x="23658" y="1009187"/>
                  </a:lnTo>
                  <a:lnTo>
                    <a:pt x="39424" y="1047450"/>
                  </a:lnTo>
                  <a:lnTo>
                    <a:pt x="57015" y="1085623"/>
                  </a:lnTo>
                  <a:lnTo>
                    <a:pt x="76475" y="1123755"/>
                  </a:lnTo>
                  <a:lnTo>
                    <a:pt x="99234" y="1161870"/>
                  </a:lnTo>
                  <a:lnTo>
                    <a:pt x="126284" y="1197154"/>
                  </a:lnTo>
                  <a:lnTo>
                    <a:pt x="155945" y="1230474"/>
                  </a:lnTo>
                  <a:lnTo>
                    <a:pt x="203451" y="1276867"/>
                  </a:lnTo>
                  <a:lnTo>
                    <a:pt x="238924" y="1300828"/>
                  </a:lnTo>
                  <a:lnTo>
                    <a:pt x="261508" y="1312720"/>
                  </a:lnTo>
                  <a:lnTo>
                    <a:pt x="287146" y="1324882"/>
                  </a:lnTo>
                  <a:lnTo>
                    <a:pt x="314821" y="1337223"/>
                  </a:lnTo>
                  <a:lnTo>
                    <a:pt x="340680" y="1347568"/>
                  </a:lnTo>
                  <a:lnTo>
                    <a:pt x="365328" y="1356581"/>
                  </a:lnTo>
                  <a:lnTo>
                    <a:pt x="389168" y="1364706"/>
                  </a:lnTo>
                  <a:lnTo>
                    <a:pt x="414587" y="1371181"/>
                  </a:lnTo>
                  <a:lnTo>
                    <a:pt x="441056" y="1376555"/>
                  </a:lnTo>
                  <a:lnTo>
                    <a:pt x="468229" y="1381197"/>
                  </a:lnTo>
                  <a:lnTo>
                    <a:pt x="495869" y="1386408"/>
                  </a:lnTo>
                  <a:lnTo>
                    <a:pt x="523821" y="1391999"/>
                  </a:lnTo>
                  <a:lnTo>
                    <a:pt x="551980" y="1397843"/>
                  </a:lnTo>
                  <a:lnTo>
                    <a:pt x="580278" y="1402797"/>
                  </a:lnTo>
                  <a:lnTo>
                    <a:pt x="608669" y="1407158"/>
                  </a:lnTo>
                  <a:lnTo>
                    <a:pt x="637119" y="1411124"/>
                  </a:lnTo>
                  <a:lnTo>
                    <a:pt x="667729" y="1413768"/>
                  </a:lnTo>
                  <a:lnTo>
                    <a:pt x="699777" y="1415531"/>
                  </a:lnTo>
                  <a:lnTo>
                    <a:pt x="732784" y="1416706"/>
                  </a:lnTo>
                  <a:lnTo>
                    <a:pt x="765372" y="1417489"/>
                  </a:lnTo>
                  <a:lnTo>
                    <a:pt x="797680" y="1418011"/>
                  </a:lnTo>
                  <a:lnTo>
                    <a:pt x="829803" y="1418360"/>
                  </a:lnTo>
                  <a:lnTo>
                    <a:pt x="862861" y="1418592"/>
                  </a:lnTo>
                  <a:lnTo>
                    <a:pt x="896539" y="1418746"/>
                  </a:lnTo>
                  <a:lnTo>
                    <a:pt x="930634" y="1418850"/>
                  </a:lnTo>
                  <a:lnTo>
                    <a:pt x="963948" y="1417860"/>
                  </a:lnTo>
                  <a:lnTo>
                    <a:pt x="996738" y="1416142"/>
                  </a:lnTo>
                  <a:lnTo>
                    <a:pt x="1029182" y="1413938"/>
                  </a:lnTo>
                  <a:lnTo>
                    <a:pt x="1062455" y="1411411"/>
                  </a:lnTo>
                  <a:lnTo>
                    <a:pt x="1096278" y="1408667"/>
                  </a:lnTo>
                  <a:lnTo>
                    <a:pt x="1130468" y="1405780"/>
                  </a:lnTo>
                  <a:lnTo>
                    <a:pt x="1164903" y="1402797"/>
                  </a:lnTo>
                  <a:lnTo>
                    <a:pt x="1199501" y="1399750"/>
                  </a:lnTo>
                  <a:lnTo>
                    <a:pt x="1234209" y="1396660"/>
                  </a:lnTo>
                  <a:lnTo>
                    <a:pt x="1268988" y="1392484"/>
                  </a:lnTo>
                  <a:lnTo>
                    <a:pt x="1303816" y="1387583"/>
                  </a:lnTo>
                  <a:lnTo>
                    <a:pt x="1338677" y="1382199"/>
                  </a:lnTo>
                  <a:lnTo>
                    <a:pt x="1372500" y="1376493"/>
                  </a:lnTo>
                  <a:lnTo>
                    <a:pt x="1405633" y="1370572"/>
                  </a:lnTo>
                  <a:lnTo>
                    <a:pt x="1438305" y="1364509"/>
                  </a:lnTo>
                  <a:lnTo>
                    <a:pt x="1471727" y="1358349"/>
                  </a:lnTo>
                  <a:lnTo>
                    <a:pt x="1505651" y="1352127"/>
                  </a:lnTo>
                  <a:lnTo>
                    <a:pt x="1539909" y="1345862"/>
                  </a:lnTo>
                  <a:lnTo>
                    <a:pt x="1574388" y="1337451"/>
                  </a:lnTo>
                  <a:lnTo>
                    <a:pt x="1609016" y="1327612"/>
                  </a:lnTo>
                  <a:lnTo>
                    <a:pt x="1643744" y="1316818"/>
                  </a:lnTo>
                  <a:lnTo>
                    <a:pt x="1678537" y="1306447"/>
                  </a:lnTo>
                  <a:lnTo>
                    <a:pt x="1713373" y="1296358"/>
                  </a:lnTo>
                  <a:lnTo>
                    <a:pt x="1748240" y="1286458"/>
                  </a:lnTo>
                  <a:lnTo>
                    <a:pt x="1782068" y="1275624"/>
                  </a:lnTo>
                  <a:lnTo>
                    <a:pt x="1815203" y="1264168"/>
                  </a:lnTo>
                  <a:lnTo>
                    <a:pt x="1847877" y="1252297"/>
                  </a:lnTo>
                  <a:lnTo>
                    <a:pt x="1879183" y="1240150"/>
                  </a:lnTo>
                  <a:lnTo>
                    <a:pt x="1909580" y="1227818"/>
                  </a:lnTo>
                  <a:lnTo>
                    <a:pt x="1939369" y="1215365"/>
                  </a:lnTo>
                  <a:lnTo>
                    <a:pt x="1968753" y="1202828"/>
                  </a:lnTo>
                  <a:lnTo>
                    <a:pt x="1997869" y="1190237"/>
                  </a:lnTo>
                  <a:lnTo>
                    <a:pt x="2026804" y="1177610"/>
                  </a:lnTo>
                  <a:lnTo>
                    <a:pt x="2053501" y="1163901"/>
                  </a:lnTo>
                  <a:lnTo>
                    <a:pt x="2078708" y="1149469"/>
                  </a:lnTo>
                  <a:lnTo>
                    <a:pt x="2102921" y="1134556"/>
                  </a:lnTo>
                  <a:lnTo>
                    <a:pt x="2149581" y="1103876"/>
                  </a:lnTo>
                  <a:lnTo>
                    <a:pt x="2193955" y="1072601"/>
                  </a:lnTo>
                  <a:lnTo>
                    <a:pt x="2234843" y="1041062"/>
                  </a:lnTo>
                  <a:lnTo>
                    <a:pt x="2271359" y="1009406"/>
                  </a:lnTo>
                  <a:lnTo>
                    <a:pt x="2303112" y="976639"/>
                  </a:lnTo>
                  <a:lnTo>
                    <a:pt x="2327807" y="940910"/>
                  </a:lnTo>
                  <a:lnTo>
                    <a:pt x="2349366" y="903863"/>
                  </a:lnTo>
                  <a:lnTo>
                    <a:pt x="2368473" y="867290"/>
                  </a:lnTo>
                  <a:lnTo>
                    <a:pt x="2384020" y="833396"/>
                  </a:lnTo>
                  <a:lnTo>
                    <a:pt x="2395163" y="797871"/>
                  </a:lnTo>
                  <a:lnTo>
                    <a:pt x="2403644" y="761974"/>
                  </a:lnTo>
                  <a:lnTo>
                    <a:pt x="2410940" y="728380"/>
                  </a:lnTo>
                  <a:lnTo>
                    <a:pt x="2414890" y="692989"/>
                  </a:lnTo>
                  <a:lnTo>
                    <a:pt x="2415586" y="656093"/>
                  </a:lnTo>
                  <a:lnTo>
                    <a:pt x="2412368" y="618528"/>
                  </a:lnTo>
                  <a:lnTo>
                    <a:pt x="2404587" y="583488"/>
                  </a:lnTo>
                  <a:lnTo>
                    <a:pt x="2394074" y="550276"/>
                  </a:lnTo>
                  <a:lnTo>
                    <a:pt x="2375197" y="502886"/>
                  </a:lnTo>
                  <a:lnTo>
                    <a:pt x="2349965" y="460505"/>
                  </a:lnTo>
                  <a:lnTo>
                    <a:pt x="2321322" y="414904"/>
                  </a:lnTo>
                  <a:lnTo>
                    <a:pt x="2285436" y="368937"/>
                  </a:lnTo>
                  <a:lnTo>
                    <a:pt x="2241760" y="328036"/>
                  </a:lnTo>
                  <a:lnTo>
                    <a:pt x="2195306" y="289106"/>
                  </a:lnTo>
                  <a:lnTo>
                    <a:pt x="2163829" y="263511"/>
                  </a:lnTo>
                  <a:lnTo>
                    <a:pt x="2129379" y="238025"/>
                  </a:lnTo>
                  <a:lnTo>
                    <a:pt x="2092900" y="212587"/>
                  </a:lnTo>
                  <a:lnTo>
                    <a:pt x="2055521" y="187170"/>
                  </a:lnTo>
                  <a:lnTo>
                    <a:pt x="2014919" y="164584"/>
                  </a:lnTo>
                  <a:lnTo>
                    <a:pt x="1972180" y="143963"/>
                  </a:lnTo>
                  <a:lnTo>
                    <a:pt x="1928490" y="124214"/>
                  </a:lnTo>
                  <a:lnTo>
                    <a:pt x="1884377" y="107677"/>
                  </a:lnTo>
                  <a:lnTo>
                    <a:pt x="1841136" y="93271"/>
                  </a:lnTo>
                  <a:lnTo>
                    <a:pt x="1800751" y="79813"/>
                  </a:lnTo>
                  <a:lnTo>
                    <a:pt x="1755992" y="69598"/>
                  </a:lnTo>
                  <a:lnTo>
                    <a:pt x="1708935" y="62588"/>
                  </a:lnTo>
                  <a:lnTo>
                    <a:pt x="1663324" y="59473"/>
                  </a:lnTo>
                  <a:lnTo>
                    <a:pt x="1621182" y="58089"/>
                  </a:lnTo>
                  <a:lnTo>
                    <a:pt x="1583403" y="57473"/>
                  </a:lnTo>
                  <a:lnTo>
                    <a:pt x="1522698" y="5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22"/>
            <p:cNvSpPr/>
            <p:nvPr>
              <p:custDataLst>
                <p:tags r:id="rId52"/>
              </p:custDataLst>
            </p:nvPr>
          </p:nvSpPr>
          <p:spPr>
            <a:xfrm>
              <a:off x="10810875" y="2657533"/>
              <a:ext cx="285751" cy="346941"/>
            </a:xfrm>
            <a:custGeom>
              <a:avLst/>
              <a:gdLst/>
              <a:ahLst/>
              <a:cxnLst/>
              <a:rect l="0" t="0" r="0" b="0"/>
              <a:pathLst>
                <a:path w="285751" h="346941">
                  <a:moveTo>
                    <a:pt x="285750" y="47567"/>
                  </a:moveTo>
                  <a:lnTo>
                    <a:pt x="285750" y="47567"/>
                  </a:lnTo>
                  <a:lnTo>
                    <a:pt x="285750" y="33378"/>
                  </a:lnTo>
                  <a:lnTo>
                    <a:pt x="280693" y="19844"/>
                  </a:lnTo>
                  <a:lnTo>
                    <a:pt x="272493" y="7485"/>
                  </a:lnTo>
                  <a:lnTo>
                    <a:pt x="263630" y="3295"/>
                  </a:lnTo>
                  <a:lnTo>
                    <a:pt x="217970" y="236"/>
                  </a:lnTo>
                  <a:lnTo>
                    <a:pt x="170644" y="0"/>
                  </a:lnTo>
                  <a:lnTo>
                    <a:pt x="125547" y="7558"/>
                  </a:lnTo>
                  <a:lnTo>
                    <a:pt x="81483" y="22334"/>
                  </a:lnTo>
                  <a:lnTo>
                    <a:pt x="43711" y="37856"/>
                  </a:lnTo>
                  <a:lnTo>
                    <a:pt x="41841" y="40034"/>
                  </a:lnTo>
                  <a:lnTo>
                    <a:pt x="40594" y="42545"/>
                  </a:lnTo>
                  <a:lnTo>
                    <a:pt x="40821" y="45278"/>
                  </a:lnTo>
                  <a:lnTo>
                    <a:pt x="45139" y="55238"/>
                  </a:lnTo>
                  <a:lnTo>
                    <a:pt x="46520" y="65440"/>
                  </a:lnTo>
                  <a:lnTo>
                    <a:pt x="49005" y="70066"/>
                  </a:lnTo>
                  <a:lnTo>
                    <a:pt x="71025" y="87916"/>
                  </a:lnTo>
                  <a:lnTo>
                    <a:pt x="116669" y="123964"/>
                  </a:lnTo>
                  <a:lnTo>
                    <a:pt x="161179" y="155543"/>
                  </a:lnTo>
                  <a:lnTo>
                    <a:pt x="202856" y="200165"/>
                  </a:lnTo>
                  <a:lnTo>
                    <a:pt x="225710" y="230776"/>
                  </a:lnTo>
                  <a:lnTo>
                    <a:pt x="229849" y="239557"/>
                  </a:lnTo>
                  <a:lnTo>
                    <a:pt x="231625" y="254957"/>
                  </a:lnTo>
                  <a:lnTo>
                    <a:pt x="224141" y="287147"/>
                  </a:lnTo>
                  <a:lnTo>
                    <a:pt x="210463" y="309642"/>
                  </a:lnTo>
                  <a:lnTo>
                    <a:pt x="193004" y="324656"/>
                  </a:lnTo>
                  <a:lnTo>
                    <a:pt x="152933" y="339210"/>
                  </a:lnTo>
                  <a:lnTo>
                    <a:pt x="117751" y="346940"/>
                  </a:lnTo>
                  <a:lnTo>
                    <a:pt x="74059" y="343965"/>
                  </a:lnTo>
                  <a:lnTo>
                    <a:pt x="49850" y="341224"/>
                  </a:lnTo>
                  <a:lnTo>
                    <a:pt x="0" y="32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23"/>
            <p:cNvSpPr/>
            <p:nvPr>
              <p:custDataLst>
                <p:tags r:id="rId53"/>
              </p:custDataLst>
            </p:nvPr>
          </p:nvSpPr>
          <p:spPr>
            <a:xfrm>
              <a:off x="10706100" y="2362200"/>
              <a:ext cx="38101" cy="809626"/>
            </a:xfrm>
            <a:custGeom>
              <a:avLst/>
              <a:gdLst/>
              <a:ahLst/>
              <a:cxnLst/>
              <a:rect l="0" t="0" r="0" b="0"/>
              <a:pathLst>
                <a:path w="38101" h="809626">
                  <a:moveTo>
                    <a:pt x="38100" y="0"/>
                  </a:moveTo>
                  <a:lnTo>
                    <a:pt x="38100" y="0"/>
                  </a:lnTo>
                  <a:lnTo>
                    <a:pt x="38100" y="40704"/>
                  </a:lnTo>
                  <a:lnTo>
                    <a:pt x="38100" y="77560"/>
                  </a:lnTo>
                  <a:lnTo>
                    <a:pt x="38100" y="121994"/>
                  </a:lnTo>
                  <a:lnTo>
                    <a:pt x="38100" y="158641"/>
                  </a:lnTo>
                  <a:lnTo>
                    <a:pt x="37042" y="199624"/>
                  </a:lnTo>
                  <a:lnTo>
                    <a:pt x="33043" y="242533"/>
                  </a:lnTo>
                  <a:lnTo>
                    <a:pt x="30561" y="286298"/>
                  </a:lnTo>
                  <a:lnTo>
                    <a:pt x="28400" y="330443"/>
                  </a:lnTo>
                  <a:lnTo>
                    <a:pt x="23912" y="374758"/>
                  </a:lnTo>
                  <a:lnTo>
                    <a:pt x="21210" y="419148"/>
                  </a:lnTo>
                  <a:lnTo>
                    <a:pt x="18952" y="463571"/>
                  </a:lnTo>
                  <a:lnTo>
                    <a:pt x="14420" y="508009"/>
                  </a:lnTo>
                  <a:lnTo>
                    <a:pt x="11700" y="549632"/>
                  </a:lnTo>
                  <a:lnTo>
                    <a:pt x="9434" y="588239"/>
                  </a:lnTo>
                  <a:lnTo>
                    <a:pt x="4899" y="623037"/>
                  </a:lnTo>
                  <a:lnTo>
                    <a:pt x="1451" y="667321"/>
                  </a:lnTo>
                  <a:lnTo>
                    <a:pt x="430" y="707254"/>
                  </a:lnTo>
                  <a:lnTo>
                    <a:pt x="85" y="750010"/>
                  </a:lnTo>
                  <a:lnTo>
                    <a:pt x="6" y="796948"/>
                  </a:lnTo>
                  <a:lnTo>
                    <a:pt x="0" y="809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24"/>
            <p:cNvSpPr/>
            <p:nvPr>
              <p:custDataLst>
                <p:tags r:id="rId54"/>
              </p:custDataLst>
            </p:nvPr>
          </p:nvSpPr>
          <p:spPr>
            <a:xfrm>
              <a:off x="10134600" y="2628900"/>
              <a:ext cx="476251" cy="342901"/>
            </a:xfrm>
            <a:custGeom>
              <a:avLst/>
              <a:gdLst/>
              <a:ahLst/>
              <a:cxnLst/>
              <a:rect l="0" t="0" r="0" b="0"/>
              <a:pathLst>
                <a:path w="476251" h="342901">
                  <a:moveTo>
                    <a:pt x="0" y="0"/>
                  </a:moveTo>
                  <a:lnTo>
                    <a:pt x="0" y="0"/>
                  </a:lnTo>
                  <a:lnTo>
                    <a:pt x="1058" y="27006"/>
                  </a:lnTo>
                  <a:lnTo>
                    <a:pt x="8202" y="67723"/>
                  </a:lnTo>
                  <a:lnTo>
                    <a:pt x="15810" y="111528"/>
                  </a:lnTo>
                  <a:lnTo>
                    <a:pt x="21233" y="154675"/>
                  </a:lnTo>
                  <a:lnTo>
                    <a:pt x="26400" y="191174"/>
                  </a:lnTo>
                  <a:lnTo>
                    <a:pt x="33201" y="236377"/>
                  </a:lnTo>
                  <a:lnTo>
                    <a:pt x="37455" y="282697"/>
                  </a:lnTo>
                  <a:lnTo>
                    <a:pt x="38093" y="328996"/>
                  </a:lnTo>
                  <a:lnTo>
                    <a:pt x="38097" y="331429"/>
                  </a:lnTo>
                  <a:lnTo>
                    <a:pt x="37040" y="331019"/>
                  </a:lnTo>
                  <a:lnTo>
                    <a:pt x="33042" y="327742"/>
                  </a:lnTo>
                  <a:lnTo>
                    <a:pt x="30561" y="322758"/>
                  </a:lnTo>
                  <a:lnTo>
                    <a:pt x="15353" y="278824"/>
                  </a:lnTo>
                  <a:lnTo>
                    <a:pt x="4130" y="246282"/>
                  </a:lnTo>
                  <a:lnTo>
                    <a:pt x="544" y="199845"/>
                  </a:lnTo>
                  <a:lnTo>
                    <a:pt x="2894" y="152376"/>
                  </a:lnTo>
                  <a:lnTo>
                    <a:pt x="19304" y="105609"/>
                  </a:lnTo>
                  <a:lnTo>
                    <a:pt x="26572" y="93504"/>
                  </a:lnTo>
                  <a:lnTo>
                    <a:pt x="53102" y="71313"/>
                  </a:lnTo>
                  <a:lnTo>
                    <a:pt x="59937" y="68736"/>
                  </a:lnTo>
                  <a:lnTo>
                    <a:pt x="74792" y="67286"/>
                  </a:lnTo>
                  <a:lnTo>
                    <a:pt x="83688" y="69769"/>
                  </a:lnTo>
                  <a:lnTo>
                    <a:pt x="127292" y="98742"/>
                  </a:lnTo>
                  <a:lnTo>
                    <a:pt x="158789" y="122155"/>
                  </a:lnTo>
                  <a:lnTo>
                    <a:pt x="183596" y="167083"/>
                  </a:lnTo>
                  <a:lnTo>
                    <a:pt x="195683" y="193440"/>
                  </a:lnTo>
                  <a:lnTo>
                    <a:pt x="201990" y="216206"/>
                  </a:lnTo>
                  <a:lnTo>
                    <a:pt x="204510" y="220337"/>
                  </a:lnTo>
                  <a:lnTo>
                    <a:pt x="205132" y="225208"/>
                  </a:lnTo>
                  <a:lnTo>
                    <a:pt x="200048" y="256695"/>
                  </a:lnTo>
                  <a:lnTo>
                    <a:pt x="200025" y="215259"/>
                  </a:lnTo>
                  <a:lnTo>
                    <a:pt x="210386" y="170947"/>
                  </a:lnTo>
                  <a:lnTo>
                    <a:pt x="222416" y="133251"/>
                  </a:lnTo>
                  <a:lnTo>
                    <a:pt x="242588" y="89743"/>
                  </a:lnTo>
                  <a:lnTo>
                    <a:pt x="261790" y="65631"/>
                  </a:lnTo>
                  <a:lnTo>
                    <a:pt x="300351" y="37087"/>
                  </a:lnTo>
                  <a:lnTo>
                    <a:pt x="320298" y="31097"/>
                  </a:lnTo>
                  <a:lnTo>
                    <a:pt x="339613" y="29322"/>
                  </a:lnTo>
                  <a:lnTo>
                    <a:pt x="352375" y="34552"/>
                  </a:lnTo>
                  <a:lnTo>
                    <a:pt x="396872" y="73375"/>
                  </a:lnTo>
                  <a:lnTo>
                    <a:pt x="421086" y="115183"/>
                  </a:lnTo>
                  <a:lnTo>
                    <a:pt x="435916" y="145959"/>
                  </a:lnTo>
                  <a:lnTo>
                    <a:pt x="450408" y="189228"/>
                  </a:lnTo>
                  <a:lnTo>
                    <a:pt x="462404" y="234895"/>
                  </a:lnTo>
                  <a:lnTo>
                    <a:pt x="465872" y="275587"/>
                  </a:lnTo>
                  <a:lnTo>
                    <a:pt x="469295" y="301789"/>
                  </a:lnTo>
                  <a:lnTo>
                    <a:pt x="475639" y="332274"/>
                  </a:lnTo>
                  <a:lnTo>
                    <a:pt x="4762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6"/>
          <p:cNvGrpSpPr/>
          <p:nvPr/>
        </p:nvGrpSpPr>
        <p:grpSpPr>
          <a:xfrm>
            <a:off x="2152650" y="4886444"/>
            <a:ext cx="236508" cy="352307"/>
            <a:chOff x="2152650" y="4886444"/>
            <a:chExt cx="236508" cy="352307"/>
          </a:xfrm>
        </p:grpSpPr>
        <p:sp>
          <p:nvSpPr>
            <p:cNvPr id="395" name="SMARTInkShape-125"/>
            <p:cNvSpPr/>
            <p:nvPr>
              <p:custDataLst>
                <p:tags r:id="rId49"/>
              </p:custDataLst>
            </p:nvPr>
          </p:nvSpPr>
          <p:spPr>
            <a:xfrm>
              <a:off x="2228850" y="523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26"/>
            <p:cNvSpPr/>
            <p:nvPr>
              <p:custDataLst>
                <p:tags r:id="rId50"/>
              </p:custDataLst>
            </p:nvPr>
          </p:nvSpPr>
          <p:spPr>
            <a:xfrm>
              <a:off x="2152650" y="4886444"/>
              <a:ext cx="236508" cy="209432"/>
            </a:xfrm>
            <a:custGeom>
              <a:avLst/>
              <a:gdLst/>
              <a:ahLst/>
              <a:cxnLst/>
              <a:rect l="0" t="0" r="0" b="0"/>
              <a:pathLst>
                <a:path w="236508" h="209432">
                  <a:moveTo>
                    <a:pt x="0" y="18931"/>
                  </a:moveTo>
                  <a:lnTo>
                    <a:pt x="0" y="18931"/>
                  </a:lnTo>
                  <a:lnTo>
                    <a:pt x="0" y="10730"/>
                  </a:lnTo>
                  <a:lnTo>
                    <a:pt x="1058" y="10289"/>
                  </a:lnTo>
                  <a:lnTo>
                    <a:pt x="13183" y="6758"/>
                  </a:lnTo>
                  <a:lnTo>
                    <a:pt x="26837" y="1919"/>
                  </a:lnTo>
                  <a:lnTo>
                    <a:pt x="69012" y="0"/>
                  </a:lnTo>
                  <a:lnTo>
                    <a:pt x="97632" y="963"/>
                  </a:lnTo>
                  <a:lnTo>
                    <a:pt x="137514" y="9584"/>
                  </a:lnTo>
                  <a:lnTo>
                    <a:pt x="166628" y="19593"/>
                  </a:lnTo>
                  <a:lnTo>
                    <a:pt x="193236" y="35952"/>
                  </a:lnTo>
                  <a:lnTo>
                    <a:pt x="211658" y="55062"/>
                  </a:lnTo>
                  <a:lnTo>
                    <a:pt x="221070" y="62506"/>
                  </a:lnTo>
                  <a:lnTo>
                    <a:pt x="234485" y="82354"/>
                  </a:lnTo>
                  <a:lnTo>
                    <a:pt x="236507" y="88747"/>
                  </a:lnTo>
                  <a:lnTo>
                    <a:pt x="235988" y="91934"/>
                  </a:lnTo>
                  <a:lnTo>
                    <a:pt x="232589" y="98296"/>
                  </a:lnTo>
                  <a:lnTo>
                    <a:pt x="215693" y="117355"/>
                  </a:lnTo>
                  <a:lnTo>
                    <a:pt x="206636" y="120884"/>
                  </a:lnTo>
                  <a:lnTo>
                    <a:pt x="183574" y="128205"/>
                  </a:lnTo>
                  <a:lnTo>
                    <a:pt x="152324" y="140108"/>
                  </a:lnTo>
                  <a:lnTo>
                    <a:pt x="140725" y="142637"/>
                  </a:lnTo>
                  <a:lnTo>
                    <a:pt x="128244" y="150011"/>
                  </a:lnTo>
                  <a:lnTo>
                    <a:pt x="121203" y="155859"/>
                  </a:lnTo>
                  <a:lnTo>
                    <a:pt x="117368" y="161985"/>
                  </a:lnTo>
                  <a:lnTo>
                    <a:pt x="114605" y="168235"/>
                  </a:lnTo>
                  <a:lnTo>
                    <a:pt x="108158" y="177704"/>
                  </a:lnTo>
                  <a:lnTo>
                    <a:pt x="106279" y="184042"/>
                  </a:lnTo>
                  <a:lnTo>
                    <a:pt x="104775" y="20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27"/>
          <p:cNvGrpSpPr/>
          <p:nvPr/>
        </p:nvGrpSpPr>
        <p:grpSpPr>
          <a:xfrm>
            <a:off x="2095500" y="4448175"/>
            <a:ext cx="2095501" cy="493352"/>
            <a:chOff x="2095500" y="4448175"/>
            <a:chExt cx="2095501" cy="493352"/>
          </a:xfrm>
        </p:grpSpPr>
        <p:sp>
          <p:nvSpPr>
            <p:cNvPr id="398" name="SMARTInkShape-127"/>
            <p:cNvSpPr/>
            <p:nvPr>
              <p:custDataLst>
                <p:tags r:id="rId38"/>
              </p:custDataLst>
            </p:nvPr>
          </p:nvSpPr>
          <p:spPr>
            <a:xfrm>
              <a:off x="2105025" y="4486275"/>
              <a:ext cx="199861" cy="256005"/>
            </a:xfrm>
            <a:custGeom>
              <a:avLst/>
              <a:gdLst/>
              <a:ahLst/>
              <a:cxnLst/>
              <a:rect l="0" t="0" r="0" b="0"/>
              <a:pathLst>
                <a:path w="199861" h="256005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117" y="22792"/>
                  </a:lnTo>
                  <a:lnTo>
                    <a:pt x="13092" y="35211"/>
                  </a:lnTo>
                  <a:lnTo>
                    <a:pt x="17285" y="51826"/>
                  </a:lnTo>
                  <a:lnTo>
                    <a:pt x="18266" y="63956"/>
                  </a:lnTo>
                  <a:lnTo>
                    <a:pt x="13761" y="82685"/>
                  </a:lnTo>
                  <a:lnTo>
                    <a:pt x="1696" y="115605"/>
                  </a:lnTo>
                  <a:lnTo>
                    <a:pt x="1" y="151026"/>
                  </a:lnTo>
                  <a:lnTo>
                    <a:pt x="0" y="144078"/>
                  </a:lnTo>
                  <a:lnTo>
                    <a:pt x="31799" y="111085"/>
                  </a:lnTo>
                  <a:lnTo>
                    <a:pt x="46346" y="101588"/>
                  </a:lnTo>
                  <a:lnTo>
                    <a:pt x="89011" y="89075"/>
                  </a:lnTo>
                  <a:lnTo>
                    <a:pt x="101649" y="87214"/>
                  </a:lnTo>
                  <a:lnTo>
                    <a:pt x="111500" y="89209"/>
                  </a:lnTo>
                  <a:lnTo>
                    <a:pt x="144562" y="108154"/>
                  </a:lnTo>
                  <a:lnTo>
                    <a:pt x="174586" y="150719"/>
                  </a:lnTo>
                  <a:lnTo>
                    <a:pt x="195789" y="187216"/>
                  </a:lnTo>
                  <a:lnTo>
                    <a:pt x="199653" y="221461"/>
                  </a:lnTo>
                  <a:lnTo>
                    <a:pt x="199860" y="230013"/>
                  </a:lnTo>
                  <a:lnTo>
                    <a:pt x="197129" y="237342"/>
                  </a:lnTo>
                  <a:lnTo>
                    <a:pt x="186753" y="250670"/>
                  </a:lnTo>
                  <a:lnTo>
                    <a:pt x="180721" y="254284"/>
                  </a:lnTo>
                  <a:lnTo>
                    <a:pt x="172395" y="255890"/>
                  </a:lnTo>
                  <a:lnTo>
                    <a:pt x="129618" y="256004"/>
                  </a:lnTo>
                  <a:lnTo>
                    <a:pt x="83477" y="246406"/>
                  </a:lnTo>
                  <a:lnTo>
                    <a:pt x="38154" y="219467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28"/>
            <p:cNvSpPr/>
            <p:nvPr>
              <p:custDataLst>
                <p:tags r:id="rId39"/>
              </p:custDataLst>
            </p:nvPr>
          </p:nvSpPr>
          <p:spPr>
            <a:xfrm>
              <a:off x="2095500" y="44481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609"/>
                  </a:lnTo>
                  <a:lnTo>
                    <a:pt x="5056" y="23528"/>
                  </a:lnTo>
                  <a:lnTo>
                    <a:pt x="13183" y="21041"/>
                  </a:lnTo>
                  <a:lnTo>
                    <a:pt x="29659" y="16818"/>
                  </a:lnTo>
                  <a:lnTo>
                    <a:pt x="42815" y="12766"/>
                  </a:lnTo>
                  <a:lnTo>
                    <a:pt x="88060" y="8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29"/>
            <p:cNvSpPr/>
            <p:nvPr>
              <p:custDataLst>
                <p:tags r:id="rId40"/>
              </p:custDataLst>
            </p:nvPr>
          </p:nvSpPr>
          <p:spPr>
            <a:xfrm>
              <a:off x="2381250" y="4476880"/>
              <a:ext cx="228601" cy="237996"/>
            </a:xfrm>
            <a:custGeom>
              <a:avLst/>
              <a:gdLst/>
              <a:ahLst/>
              <a:cxnLst/>
              <a:rect l="0" t="0" r="0" b="0"/>
              <a:pathLst>
                <a:path w="228601" h="237996">
                  <a:moveTo>
                    <a:pt x="0" y="37970"/>
                  </a:moveTo>
                  <a:lnTo>
                    <a:pt x="0" y="37970"/>
                  </a:lnTo>
                  <a:lnTo>
                    <a:pt x="9525" y="37970"/>
                  </a:lnTo>
                  <a:lnTo>
                    <a:pt x="9525" y="47379"/>
                  </a:lnTo>
                  <a:lnTo>
                    <a:pt x="9525" y="38359"/>
                  </a:lnTo>
                  <a:lnTo>
                    <a:pt x="27451" y="21109"/>
                  </a:lnTo>
                  <a:lnTo>
                    <a:pt x="41765" y="13336"/>
                  </a:lnTo>
                  <a:lnTo>
                    <a:pt x="83003" y="1347"/>
                  </a:lnTo>
                  <a:lnTo>
                    <a:pt x="120690" y="0"/>
                  </a:lnTo>
                  <a:lnTo>
                    <a:pt x="146058" y="7500"/>
                  </a:lnTo>
                  <a:lnTo>
                    <a:pt x="168629" y="19173"/>
                  </a:lnTo>
                  <a:lnTo>
                    <a:pt x="201711" y="49361"/>
                  </a:lnTo>
                  <a:lnTo>
                    <a:pt x="222119" y="91063"/>
                  </a:lnTo>
                  <a:lnTo>
                    <a:pt x="227320" y="117171"/>
                  </a:lnTo>
                  <a:lnTo>
                    <a:pt x="227162" y="137402"/>
                  </a:lnTo>
                  <a:lnTo>
                    <a:pt x="220883" y="160918"/>
                  </a:lnTo>
                  <a:lnTo>
                    <a:pt x="196797" y="201464"/>
                  </a:lnTo>
                  <a:lnTo>
                    <a:pt x="170607" y="218734"/>
                  </a:lnTo>
                  <a:lnTo>
                    <a:pt x="138530" y="233734"/>
                  </a:lnTo>
                  <a:lnTo>
                    <a:pt x="99734" y="237434"/>
                  </a:lnTo>
                  <a:lnTo>
                    <a:pt x="79763" y="232772"/>
                  </a:lnTo>
                  <a:lnTo>
                    <a:pt x="50498" y="218675"/>
                  </a:lnTo>
                  <a:lnTo>
                    <a:pt x="26641" y="201976"/>
                  </a:lnTo>
                  <a:lnTo>
                    <a:pt x="22424" y="191648"/>
                  </a:lnTo>
                  <a:lnTo>
                    <a:pt x="19346" y="163479"/>
                  </a:lnTo>
                  <a:lnTo>
                    <a:pt x="22004" y="154430"/>
                  </a:lnTo>
                  <a:lnTo>
                    <a:pt x="24194" y="150534"/>
                  </a:lnTo>
                  <a:lnTo>
                    <a:pt x="37390" y="139997"/>
                  </a:lnTo>
                  <a:lnTo>
                    <a:pt x="65041" y="128758"/>
                  </a:lnTo>
                  <a:lnTo>
                    <a:pt x="76885" y="128768"/>
                  </a:lnTo>
                  <a:lnTo>
                    <a:pt x="120690" y="138016"/>
                  </a:lnTo>
                  <a:lnTo>
                    <a:pt x="149583" y="152483"/>
                  </a:lnTo>
                  <a:lnTo>
                    <a:pt x="193234" y="193157"/>
                  </a:lnTo>
                  <a:lnTo>
                    <a:pt x="197007" y="199722"/>
                  </a:lnTo>
                  <a:lnTo>
                    <a:pt x="199742" y="206168"/>
                  </a:lnTo>
                  <a:lnTo>
                    <a:pt x="206173" y="215747"/>
                  </a:lnTo>
                  <a:lnTo>
                    <a:pt x="208049" y="222110"/>
                  </a:lnTo>
                  <a:lnTo>
                    <a:pt x="209608" y="224230"/>
                  </a:lnTo>
                  <a:lnTo>
                    <a:pt x="211705" y="225643"/>
                  </a:lnTo>
                  <a:lnTo>
                    <a:pt x="214162" y="226586"/>
                  </a:lnTo>
                  <a:lnTo>
                    <a:pt x="215800" y="228272"/>
                  </a:lnTo>
                  <a:lnTo>
                    <a:pt x="218644" y="236506"/>
                  </a:lnTo>
                  <a:lnTo>
                    <a:pt x="221706" y="237333"/>
                  </a:lnTo>
                  <a:lnTo>
                    <a:pt x="228600" y="2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30"/>
            <p:cNvSpPr/>
            <p:nvPr>
              <p:custDataLst>
                <p:tags r:id="rId41"/>
              </p:custDataLst>
            </p:nvPr>
          </p:nvSpPr>
          <p:spPr>
            <a:xfrm>
              <a:off x="2762250" y="4486275"/>
              <a:ext cx="57151" cy="285751"/>
            </a:xfrm>
            <a:custGeom>
              <a:avLst/>
              <a:gdLst/>
              <a:ahLst/>
              <a:cxnLst/>
              <a:rect l="0" t="0" r="0" b="0"/>
              <a:pathLst>
                <a:path w="57151" h="28575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48508" y="42815"/>
                  </a:lnTo>
                  <a:lnTo>
                    <a:pt x="42685" y="86346"/>
                  </a:lnTo>
                  <a:lnTo>
                    <a:pt x="35882" y="133432"/>
                  </a:lnTo>
                  <a:lnTo>
                    <a:pt x="29537" y="180986"/>
                  </a:lnTo>
                  <a:lnTo>
                    <a:pt x="25943" y="216255"/>
                  </a:lnTo>
                  <a:lnTo>
                    <a:pt x="14397" y="258304"/>
                  </a:lnTo>
                  <a:lnTo>
                    <a:pt x="3941" y="27264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31"/>
            <p:cNvSpPr/>
            <p:nvPr>
              <p:custDataLst>
                <p:tags r:id="rId42"/>
              </p:custDataLst>
            </p:nvPr>
          </p:nvSpPr>
          <p:spPr>
            <a:xfrm>
              <a:off x="2776486" y="4524375"/>
              <a:ext cx="204840" cy="247651"/>
            </a:xfrm>
            <a:custGeom>
              <a:avLst/>
              <a:gdLst/>
              <a:ahLst/>
              <a:cxnLst/>
              <a:rect l="0" t="0" r="0" b="0"/>
              <a:pathLst>
                <a:path w="204840" h="247651">
                  <a:moveTo>
                    <a:pt x="176264" y="0"/>
                  </a:moveTo>
                  <a:lnTo>
                    <a:pt x="176264" y="0"/>
                  </a:lnTo>
                  <a:lnTo>
                    <a:pt x="176264" y="8201"/>
                  </a:lnTo>
                  <a:lnTo>
                    <a:pt x="139684" y="46070"/>
                  </a:lnTo>
                  <a:lnTo>
                    <a:pt x="94893" y="69435"/>
                  </a:lnTo>
                  <a:lnTo>
                    <a:pt x="47517" y="88864"/>
                  </a:lnTo>
                  <a:lnTo>
                    <a:pt x="32519" y="93358"/>
                  </a:lnTo>
                  <a:lnTo>
                    <a:pt x="0" y="95217"/>
                  </a:lnTo>
                  <a:lnTo>
                    <a:pt x="46428" y="95250"/>
                  </a:lnTo>
                  <a:lnTo>
                    <a:pt x="83463" y="98072"/>
                  </a:lnTo>
                  <a:lnTo>
                    <a:pt x="100094" y="103913"/>
                  </a:lnTo>
                  <a:lnTo>
                    <a:pt x="147505" y="140374"/>
                  </a:lnTo>
                  <a:lnTo>
                    <a:pt x="153916" y="144383"/>
                  </a:lnTo>
                  <a:lnTo>
                    <a:pt x="163862" y="157304"/>
                  </a:lnTo>
                  <a:lnTo>
                    <a:pt x="190969" y="203902"/>
                  </a:lnTo>
                  <a:lnTo>
                    <a:pt x="197278" y="225916"/>
                  </a:lnTo>
                  <a:lnTo>
                    <a:pt x="201478" y="233757"/>
                  </a:lnTo>
                  <a:lnTo>
                    <a:pt x="20483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32"/>
            <p:cNvSpPr/>
            <p:nvPr>
              <p:custDataLst>
                <p:tags r:id="rId43"/>
              </p:custDataLst>
            </p:nvPr>
          </p:nvSpPr>
          <p:spPr>
            <a:xfrm>
              <a:off x="3039166" y="4591176"/>
              <a:ext cx="170760" cy="350351"/>
            </a:xfrm>
            <a:custGeom>
              <a:avLst/>
              <a:gdLst/>
              <a:ahLst/>
              <a:cxnLst/>
              <a:rect l="0" t="0" r="0" b="0"/>
              <a:pathLst>
                <a:path w="170760" h="350351">
                  <a:moveTo>
                    <a:pt x="170759" y="18924"/>
                  </a:moveTo>
                  <a:lnTo>
                    <a:pt x="170759" y="18924"/>
                  </a:lnTo>
                  <a:lnTo>
                    <a:pt x="170759" y="13868"/>
                  </a:lnTo>
                  <a:lnTo>
                    <a:pt x="169701" y="12378"/>
                  </a:lnTo>
                  <a:lnTo>
                    <a:pt x="167937" y="11385"/>
                  </a:lnTo>
                  <a:lnTo>
                    <a:pt x="165703" y="10723"/>
                  </a:lnTo>
                  <a:lnTo>
                    <a:pt x="164213" y="9223"/>
                  </a:lnTo>
                  <a:lnTo>
                    <a:pt x="162558" y="4735"/>
                  </a:lnTo>
                  <a:lnTo>
                    <a:pt x="161058" y="3114"/>
                  </a:lnTo>
                  <a:lnTo>
                    <a:pt x="156570" y="1314"/>
                  </a:lnTo>
                  <a:lnTo>
                    <a:pt x="133822" y="0"/>
                  </a:lnTo>
                  <a:lnTo>
                    <a:pt x="110037" y="7503"/>
                  </a:lnTo>
                  <a:lnTo>
                    <a:pt x="65753" y="25386"/>
                  </a:lnTo>
                  <a:lnTo>
                    <a:pt x="51417" y="31674"/>
                  </a:lnTo>
                  <a:lnTo>
                    <a:pt x="40813" y="40818"/>
                  </a:lnTo>
                  <a:lnTo>
                    <a:pt x="31513" y="50880"/>
                  </a:lnTo>
                  <a:lnTo>
                    <a:pt x="15436" y="63552"/>
                  </a:lnTo>
                  <a:lnTo>
                    <a:pt x="7182" y="74389"/>
                  </a:lnTo>
                  <a:lnTo>
                    <a:pt x="2808" y="86261"/>
                  </a:lnTo>
                  <a:lnTo>
                    <a:pt x="0" y="106074"/>
                  </a:lnTo>
                  <a:lnTo>
                    <a:pt x="2438" y="113396"/>
                  </a:lnTo>
                  <a:lnTo>
                    <a:pt x="12627" y="126721"/>
                  </a:lnTo>
                  <a:lnTo>
                    <a:pt x="26774" y="136353"/>
                  </a:lnTo>
                  <a:lnTo>
                    <a:pt x="44371" y="140855"/>
                  </a:lnTo>
                  <a:lnTo>
                    <a:pt x="56731" y="139085"/>
                  </a:lnTo>
                  <a:lnTo>
                    <a:pt x="99300" y="123377"/>
                  </a:lnTo>
                  <a:lnTo>
                    <a:pt x="134230" y="101455"/>
                  </a:lnTo>
                  <a:lnTo>
                    <a:pt x="144884" y="86887"/>
                  </a:lnTo>
                  <a:lnTo>
                    <a:pt x="149687" y="74221"/>
                  </a:lnTo>
                  <a:lnTo>
                    <a:pt x="151704" y="38177"/>
                  </a:lnTo>
                  <a:lnTo>
                    <a:pt x="151709" y="78684"/>
                  </a:lnTo>
                  <a:lnTo>
                    <a:pt x="151709" y="115748"/>
                  </a:lnTo>
                  <a:lnTo>
                    <a:pt x="151709" y="162737"/>
                  </a:lnTo>
                  <a:lnTo>
                    <a:pt x="151709" y="200177"/>
                  </a:lnTo>
                  <a:lnTo>
                    <a:pt x="151709" y="238081"/>
                  </a:lnTo>
                  <a:lnTo>
                    <a:pt x="146653" y="283759"/>
                  </a:lnTo>
                  <a:lnTo>
                    <a:pt x="135462" y="314693"/>
                  </a:lnTo>
                  <a:lnTo>
                    <a:pt x="129319" y="324296"/>
                  </a:lnTo>
                  <a:lnTo>
                    <a:pt x="114854" y="335653"/>
                  </a:lnTo>
                  <a:lnTo>
                    <a:pt x="92061" y="347913"/>
                  </a:lnTo>
                  <a:lnTo>
                    <a:pt x="83571" y="350350"/>
                  </a:lnTo>
                  <a:lnTo>
                    <a:pt x="73448" y="348610"/>
                  </a:lnTo>
                  <a:lnTo>
                    <a:pt x="49702" y="338870"/>
                  </a:lnTo>
                  <a:lnTo>
                    <a:pt x="40050" y="330103"/>
                  </a:lnTo>
                  <a:lnTo>
                    <a:pt x="18359" y="30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33"/>
            <p:cNvSpPr/>
            <p:nvPr>
              <p:custDataLst>
                <p:tags r:id="rId44"/>
              </p:custDataLst>
            </p:nvPr>
          </p:nvSpPr>
          <p:spPr>
            <a:xfrm>
              <a:off x="3333750" y="4600575"/>
              <a:ext cx="85726" cy="219076"/>
            </a:xfrm>
            <a:custGeom>
              <a:avLst/>
              <a:gdLst/>
              <a:ahLst/>
              <a:cxnLst/>
              <a:rect l="0" t="0" r="0" b="0"/>
              <a:pathLst>
                <a:path w="85726" h="21907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9298" y="69592"/>
                  </a:lnTo>
                  <a:lnTo>
                    <a:pt x="41504" y="114684"/>
                  </a:lnTo>
                  <a:lnTo>
                    <a:pt x="59937" y="161975"/>
                  </a:lnTo>
                  <a:lnTo>
                    <a:pt x="79341" y="205822"/>
                  </a:lnTo>
                  <a:lnTo>
                    <a:pt x="857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34"/>
            <p:cNvSpPr/>
            <p:nvPr>
              <p:custDataLst>
                <p:tags r:id="rId45"/>
              </p:custDataLst>
            </p:nvPr>
          </p:nvSpPr>
          <p:spPr>
            <a:xfrm>
              <a:off x="3295650" y="4581525"/>
              <a:ext cx="180976" cy="190501"/>
            </a:xfrm>
            <a:custGeom>
              <a:avLst/>
              <a:gdLst/>
              <a:ahLst/>
              <a:cxnLst/>
              <a:rect l="0" t="0" r="0" b="0"/>
              <a:pathLst>
                <a:path w="180976" h="190501">
                  <a:moveTo>
                    <a:pt x="180975" y="0"/>
                  </a:moveTo>
                  <a:lnTo>
                    <a:pt x="180975" y="0"/>
                  </a:lnTo>
                  <a:lnTo>
                    <a:pt x="172312" y="7604"/>
                  </a:lnTo>
                  <a:lnTo>
                    <a:pt x="157124" y="18363"/>
                  </a:lnTo>
                  <a:lnTo>
                    <a:pt x="120507" y="60905"/>
                  </a:lnTo>
                  <a:lnTo>
                    <a:pt x="83825" y="105270"/>
                  </a:lnTo>
                  <a:lnTo>
                    <a:pt x="41666" y="148711"/>
                  </a:lnTo>
                  <a:lnTo>
                    <a:pt x="19938" y="1752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35"/>
            <p:cNvSpPr/>
            <p:nvPr>
              <p:custDataLst>
                <p:tags r:id="rId46"/>
              </p:custDataLst>
            </p:nvPr>
          </p:nvSpPr>
          <p:spPr>
            <a:xfrm>
              <a:off x="3524250" y="4572218"/>
              <a:ext cx="238126" cy="199808"/>
            </a:xfrm>
            <a:custGeom>
              <a:avLst/>
              <a:gdLst/>
              <a:ahLst/>
              <a:cxnLst/>
              <a:rect l="0" t="0" r="0" b="0"/>
              <a:pathLst>
                <a:path w="238126" h="199808">
                  <a:moveTo>
                    <a:pt x="9525" y="66457"/>
                  </a:moveTo>
                  <a:lnTo>
                    <a:pt x="9525" y="66457"/>
                  </a:lnTo>
                  <a:lnTo>
                    <a:pt x="9525" y="93904"/>
                  </a:lnTo>
                  <a:lnTo>
                    <a:pt x="6703" y="102644"/>
                  </a:lnTo>
                  <a:lnTo>
                    <a:pt x="2979" y="111116"/>
                  </a:lnTo>
                  <a:lnTo>
                    <a:pt x="23" y="157389"/>
                  </a:lnTo>
                  <a:lnTo>
                    <a:pt x="0" y="161692"/>
                  </a:lnTo>
                  <a:lnTo>
                    <a:pt x="0" y="121003"/>
                  </a:lnTo>
                  <a:lnTo>
                    <a:pt x="2822" y="75639"/>
                  </a:lnTo>
                  <a:lnTo>
                    <a:pt x="19298" y="29163"/>
                  </a:lnTo>
                  <a:lnTo>
                    <a:pt x="26569" y="17074"/>
                  </a:lnTo>
                  <a:lnTo>
                    <a:pt x="41504" y="5376"/>
                  </a:lnTo>
                  <a:lnTo>
                    <a:pt x="53102" y="1439"/>
                  </a:lnTo>
                  <a:lnTo>
                    <a:pt x="69735" y="0"/>
                  </a:lnTo>
                  <a:lnTo>
                    <a:pt x="76149" y="2701"/>
                  </a:lnTo>
                  <a:lnTo>
                    <a:pt x="88890" y="13059"/>
                  </a:lnTo>
                  <a:lnTo>
                    <a:pt x="92423" y="21910"/>
                  </a:lnTo>
                  <a:lnTo>
                    <a:pt x="103286" y="63462"/>
                  </a:lnTo>
                  <a:lnTo>
                    <a:pt x="113330" y="106684"/>
                  </a:lnTo>
                  <a:lnTo>
                    <a:pt x="114172" y="126226"/>
                  </a:lnTo>
                  <a:lnTo>
                    <a:pt x="113157" y="128528"/>
                  </a:lnTo>
                  <a:lnTo>
                    <a:pt x="111421" y="130062"/>
                  </a:lnTo>
                  <a:lnTo>
                    <a:pt x="106088" y="132526"/>
                  </a:lnTo>
                  <a:lnTo>
                    <a:pt x="108181" y="132863"/>
                  </a:lnTo>
                  <a:lnTo>
                    <a:pt x="113092" y="133079"/>
                  </a:lnTo>
                  <a:lnTo>
                    <a:pt x="113763" y="130286"/>
                  </a:lnTo>
                  <a:lnTo>
                    <a:pt x="114194" y="119870"/>
                  </a:lnTo>
                  <a:lnTo>
                    <a:pt x="117075" y="113832"/>
                  </a:lnTo>
                  <a:lnTo>
                    <a:pt x="119325" y="110740"/>
                  </a:lnTo>
                  <a:lnTo>
                    <a:pt x="125053" y="84024"/>
                  </a:lnTo>
                  <a:lnTo>
                    <a:pt x="150753" y="44381"/>
                  </a:lnTo>
                  <a:lnTo>
                    <a:pt x="181425" y="17558"/>
                  </a:lnTo>
                  <a:lnTo>
                    <a:pt x="192111" y="12974"/>
                  </a:lnTo>
                  <a:lnTo>
                    <a:pt x="197924" y="11752"/>
                  </a:lnTo>
                  <a:lnTo>
                    <a:pt x="202858" y="11995"/>
                  </a:lnTo>
                  <a:lnTo>
                    <a:pt x="211162" y="15088"/>
                  </a:lnTo>
                  <a:lnTo>
                    <a:pt x="221787" y="22779"/>
                  </a:lnTo>
                  <a:lnTo>
                    <a:pt x="231638" y="36817"/>
                  </a:lnTo>
                  <a:lnTo>
                    <a:pt x="236203" y="54382"/>
                  </a:lnTo>
                  <a:lnTo>
                    <a:pt x="237956" y="96968"/>
                  </a:lnTo>
                  <a:lnTo>
                    <a:pt x="238103" y="140090"/>
                  </a:lnTo>
                  <a:lnTo>
                    <a:pt x="238124" y="186957"/>
                  </a:lnTo>
                  <a:lnTo>
                    <a:pt x="238125" y="19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36"/>
            <p:cNvSpPr/>
            <p:nvPr>
              <p:custDataLst>
                <p:tags r:id="rId47"/>
              </p:custDataLst>
            </p:nvPr>
          </p:nvSpPr>
          <p:spPr>
            <a:xfrm>
              <a:off x="3905250" y="4457700"/>
              <a:ext cx="28563" cy="381001"/>
            </a:xfrm>
            <a:custGeom>
              <a:avLst/>
              <a:gdLst/>
              <a:ahLst/>
              <a:cxnLst/>
              <a:rect l="0" t="0" r="0" b="0"/>
              <a:pathLst>
                <a:path w="28563" h="3810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10759"/>
                  </a:lnTo>
                  <a:lnTo>
                    <a:pt x="22666" y="54271"/>
                  </a:lnTo>
                  <a:lnTo>
                    <a:pt x="27797" y="96126"/>
                  </a:lnTo>
                  <a:lnTo>
                    <a:pt x="28473" y="142990"/>
                  </a:lnTo>
                  <a:lnTo>
                    <a:pt x="28562" y="190515"/>
                  </a:lnTo>
                  <a:lnTo>
                    <a:pt x="18212" y="238127"/>
                  </a:lnTo>
                  <a:lnTo>
                    <a:pt x="9611" y="285750"/>
                  </a:lnTo>
                  <a:lnTo>
                    <a:pt x="1475" y="328319"/>
                  </a:lnTo>
                  <a:lnTo>
                    <a:pt x="9420" y="375794"/>
                  </a:lnTo>
                  <a:lnTo>
                    <a:pt x="952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37"/>
            <p:cNvSpPr/>
            <p:nvPr>
              <p:custDataLst>
                <p:tags r:id="rId48"/>
              </p:custDataLst>
            </p:nvPr>
          </p:nvSpPr>
          <p:spPr>
            <a:xfrm>
              <a:off x="4029075" y="4524817"/>
              <a:ext cx="161926" cy="236427"/>
            </a:xfrm>
            <a:custGeom>
              <a:avLst/>
              <a:gdLst/>
              <a:ahLst/>
              <a:cxnLst/>
              <a:rect l="0" t="0" r="0" b="0"/>
              <a:pathLst>
                <a:path w="161926" h="236427">
                  <a:moveTo>
                    <a:pt x="161925" y="75758"/>
                  </a:moveTo>
                  <a:lnTo>
                    <a:pt x="161925" y="75758"/>
                  </a:lnTo>
                  <a:lnTo>
                    <a:pt x="161925" y="48035"/>
                  </a:lnTo>
                  <a:lnTo>
                    <a:pt x="159103" y="39448"/>
                  </a:lnTo>
                  <a:lnTo>
                    <a:pt x="156869" y="35676"/>
                  </a:lnTo>
                  <a:lnTo>
                    <a:pt x="131334" y="15538"/>
                  </a:lnTo>
                  <a:lnTo>
                    <a:pt x="121518" y="11951"/>
                  </a:lnTo>
                  <a:lnTo>
                    <a:pt x="77984" y="1796"/>
                  </a:lnTo>
                  <a:lnTo>
                    <a:pt x="51152" y="0"/>
                  </a:lnTo>
                  <a:lnTo>
                    <a:pt x="31855" y="4745"/>
                  </a:lnTo>
                  <a:lnTo>
                    <a:pt x="17787" y="12854"/>
                  </a:lnTo>
                  <a:lnTo>
                    <a:pt x="13197" y="18873"/>
                  </a:lnTo>
                  <a:lnTo>
                    <a:pt x="10613" y="28211"/>
                  </a:lnTo>
                  <a:lnTo>
                    <a:pt x="10251" y="31360"/>
                  </a:lnTo>
                  <a:lnTo>
                    <a:pt x="23733" y="74074"/>
                  </a:lnTo>
                  <a:lnTo>
                    <a:pt x="60785" y="118179"/>
                  </a:lnTo>
                  <a:lnTo>
                    <a:pt x="97407" y="163783"/>
                  </a:lnTo>
                  <a:lnTo>
                    <a:pt x="133277" y="208845"/>
                  </a:lnTo>
                  <a:lnTo>
                    <a:pt x="138609" y="215341"/>
                  </a:lnTo>
                  <a:lnTo>
                    <a:pt x="140979" y="221756"/>
                  </a:lnTo>
                  <a:lnTo>
                    <a:pt x="140553" y="224948"/>
                  </a:lnTo>
                  <a:lnTo>
                    <a:pt x="137257" y="231317"/>
                  </a:lnTo>
                  <a:lnTo>
                    <a:pt x="133838" y="233439"/>
                  </a:lnTo>
                  <a:lnTo>
                    <a:pt x="118913" y="236426"/>
                  </a:lnTo>
                  <a:lnTo>
                    <a:pt x="101085" y="236252"/>
                  </a:lnTo>
                  <a:lnTo>
                    <a:pt x="54298" y="223080"/>
                  </a:lnTo>
                  <a:lnTo>
                    <a:pt x="30552" y="213248"/>
                  </a:lnTo>
                  <a:lnTo>
                    <a:pt x="17812" y="209890"/>
                  </a:lnTo>
                  <a:lnTo>
                    <a:pt x="0" y="19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28"/>
          <p:cNvGrpSpPr/>
          <p:nvPr/>
        </p:nvGrpSpPr>
        <p:grpSpPr>
          <a:xfrm>
            <a:off x="2162175" y="5238750"/>
            <a:ext cx="1066229" cy="514351"/>
            <a:chOff x="2162175" y="5238750"/>
            <a:chExt cx="1066229" cy="514351"/>
          </a:xfrm>
        </p:grpSpPr>
        <p:sp>
          <p:nvSpPr>
            <p:cNvPr id="410" name="SMARTInkShape-138"/>
            <p:cNvSpPr/>
            <p:nvPr>
              <p:custDataLst>
                <p:tags r:id="rId33"/>
              </p:custDataLst>
            </p:nvPr>
          </p:nvSpPr>
          <p:spPr>
            <a:xfrm>
              <a:off x="2162175" y="5572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39"/>
            <p:cNvSpPr/>
            <p:nvPr>
              <p:custDataLst>
                <p:tags r:id="rId34"/>
              </p:custDataLst>
            </p:nvPr>
          </p:nvSpPr>
          <p:spPr>
            <a:xfrm>
              <a:off x="2268764" y="5372138"/>
              <a:ext cx="140767" cy="256973"/>
            </a:xfrm>
            <a:custGeom>
              <a:avLst/>
              <a:gdLst/>
              <a:ahLst/>
              <a:cxnLst/>
              <a:rect l="0" t="0" r="0" b="0"/>
              <a:pathLst>
                <a:path w="140767" h="256973">
                  <a:moveTo>
                    <a:pt x="122011" y="47587"/>
                  </a:moveTo>
                  <a:lnTo>
                    <a:pt x="122011" y="47587"/>
                  </a:lnTo>
                  <a:lnTo>
                    <a:pt x="122011" y="15706"/>
                  </a:lnTo>
                  <a:lnTo>
                    <a:pt x="120953" y="13633"/>
                  </a:lnTo>
                  <a:lnTo>
                    <a:pt x="119189" y="12251"/>
                  </a:lnTo>
                  <a:lnTo>
                    <a:pt x="116955" y="11330"/>
                  </a:lnTo>
                  <a:lnTo>
                    <a:pt x="115465" y="9658"/>
                  </a:lnTo>
                  <a:lnTo>
                    <a:pt x="113810" y="4977"/>
                  </a:lnTo>
                  <a:lnTo>
                    <a:pt x="112310" y="3305"/>
                  </a:lnTo>
                  <a:lnTo>
                    <a:pt x="107822" y="1448"/>
                  </a:lnTo>
                  <a:lnTo>
                    <a:pt x="67440" y="0"/>
                  </a:lnTo>
                  <a:lnTo>
                    <a:pt x="42518" y="7574"/>
                  </a:lnTo>
                  <a:lnTo>
                    <a:pt x="25668" y="16211"/>
                  </a:lnTo>
                  <a:lnTo>
                    <a:pt x="2267" y="44421"/>
                  </a:lnTo>
                  <a:lnTo>
                    <a:pt x="0" y="50766"/>
                  </a:lnTo>
                  <a:lnTo>
                    <a:pt x="1814" y="59936"/>
                  </a:lnTo>
                  <a:lnTo>
                    <a:pt x="8786" y="74177"/>
                  </a:lnTo>
                  <a:lnTo>
                    <a:pt x="13481" y="81630"/>
                  </a:lnTo>
                  <a:lnTo>
                    <a:pt x="18240" y="92834"/>
                  </a:lnTo>
                  <a:lnTo>
                    <a:pt x="26854" y="103327"/>
                  </a:lnTo>
                  <a:lnTo>
                    <a:pt x="60483" y="126005"/>
                  </a:lnTo>
                  <a:lnTo>
                    <a:pt x="100087" y="168367"/>
                  </a:lnTo>
                  <a:lnTo>
                    <a:pt x="124037" y="197182"/>
                  </a:lnTo>
                  <a:lnTo>
                    <a:pt x="133495" y="205090"/>
                  </a:lnTo>
                  <a:lnTo>
                    <a:pt x="137698" y="212133"/>
                  </a:lnTo>
                  <a:lnTo>
                    <a:pt x="140397" y="225278"/>
                  </a:lnTo>
                  <a:lnTo>
                    <a:pt x="140766" y="231689"/>
                  </a:lnTo>
                  <a:lnTo>
                    <a:pt x="138107" y="238065"/>
                  </a:lnTo>
                  <a:lnTo>
                    <a:pt x="127778" y="250783"/>
                  </a:lnTo>
                  <a:lnTo>
                    <a:pt x="121752" y="254313"/>
                  </a:lnTo>
                  <a:lnTo>
                    <a:pt x="109587" y="256301"/>
                  </a:lnTo>
                  <a:lnTo>
                    <a:pt x="91570" y="256972"/>
                  </a:lnTo>
                  <a:lnTo>
                    <a:pt x="76067" y="252031"/>
                  </a:lnTo>
                  <a:lnTo>
                    <a:pt x="59470" y="240881"/>
                  </a:lnTo>
                  <a:lnTo>
                    <a:pt x="49270" y="230566"/>
                  </a:lnTo>
                  <a:lnTo>
                    <a:pt x="42762" y="220280"/>
                  </a:lnTo>
                  <a:lnTo>
                    <a:pt x="38205" y="202590"/>
                  </a:lnTo>
                  <a:lnTo>
                    <a:pt x="37724" y="176591"/>
                  </a:lnTo>
                  <a:lnTo>
                    <a:pt x="52566" y="131010"/>
                  </a:lnTo>
                  <a:lnTo>
                    <a:pt x="72305" y="92114"/>
                  </a:lnTo>
                  <a:lnTo>
                    <a:pt x="115545" y="44578"/>
                  </a:lnTo>
                  <a:lnTo>
                    <a:pt x="121959" y="40958"/>
                  </a:lnTo>
                  <a:lnTo>
                    <a:pt x="131536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40"/>
            <p:cNvSpPr/>
            <p:nvPr>
              <p:custDataLst>
                <p:tags r:id="rId35"/>
              </p:custDataLst>
            </p:nvPr>
          </p:nvSpPr>
          <p:spPr>
            <a:xfrm>
              <a:off x="2505075" y="5410772"/>
              <a:ext cx="342901" cy="208979"/>
            </a:xfrm>
            <a:custGeom>
              <a:avLst/>
              <a:gdLst/>
              <a:ahLst/>
              <a:cxnLst/>
              <a:rect l="0" t="0" r="0" b="0"/>
              <a:pathLst>
                <a:path w="342901" h="208979">
                  <a:moveTo>
                    <a:pt x="28575" y="47053"/>
                  </a:moveTo>
                  <a:lnTo>
                    <a:pt x="28575" y="47053"/>
                  </a:lnTo>
                  <a:lnTo>
                    <a:pt x="19442" y="47053"/>
                  </a:lnTo>
                  <a:lnTo>
                    <a:pt x="19084" y="55254"/>
                  </a:lnTo>
                  <a:lnTo>
                    <a:pt x="10852" y="77920"/>
                  </a:lnTo>
                  <a:lnTo>
                    <a:pt x="8729" y="97874"/>
                  </a:lnTo>
                  <a:lnTo>
                    <a:pt x="2038" y="115927"/>
                  </a:lnTo>
                  <a:lnTo>
                    <a:pt x="53" y="160574"/>
                  </a:lnTo>
                  <a:lnTo>
                    <a:pt x="1" y="178900"/>
                  </a:lnTo>
                  <a:lnTo>
                    <a:pt x="0" y="135261"/>
                  </a:lnTo>
                  <a:lnTo>
                    <a:pt x="9701" y="91463"/>
                  </a:lnTo>
                  <a:lnTo>
                    <a:pt x="25949" y="47051"/>
                  </a:lnTo>
                  <a:lnTo>
                    <a:pt x="26824" y="40701"/>
                  </a:lnTo>
                  <a:lnTo>
                    <a:pt x="29524" y="35411"/>
                  </a:lnTo>
                  <a:lnTo>
                    <a:pt x="43422" y="19314"/>
                  </a:lnTo>
                  <a:lnTo>
                    <a:pt x="46815" y="12500"/>
                  </a:lnTo>
                  <a:lnTo>
                    <a:pt x="51851" y="5943"/>
                  </a:lnTo>
                  <a:lnTo>
                    <a:pt x="57617" y="2323"/>
                  </a:lnTo>
                  <a:lnTo>
                    <a:pt x="69942" y="0"/>
                  </a:lnTo>
                  <a:lnTo>
                    <a:pt x="76241" y="2505"/>
                  </a:lnTo>
                  <a:lnTo>
                    <a:pt x="98427" y="21833"/>
                  </a:lnTo>
                  <a:lnTo>
                    <a:pt x="123825" y="66358"/>
                  </a:lnTo>
                  <a:lnTo>
                    <a:pt x="149225" y="110367"/>
                  </a:lnTo>
                  <a:lnTo>
                    <a:pt x="159103" y="130546"/>
                  </a:lnTo>
                  <a:lnTo>
                    <a:pt x="161760" y="141615"/>
                  </a:lnTo>
                  <a:lnTo>
                    <a:pt x="170112" y="142243"/>
                  </a:lnTo>
                  <a:lnTo>
                    <a:pt x="170558" y="141204"/>
                  </a:lnTo>
                  <a:lnTo>
                    <a:pt x="171440" y="97246"/>
                  </a:lnTo>
                  <a:lnTo>
                    <a:pt x="182208" y="53367"/>
                  </a:lnTo>
                  <a:lnTo>
                    <a:pt x="212463" y="15859"/>
                  </a:lnTo>
                  <a:lnTo>
                    <a:pt x="225373" y="3771"/>
                  </a:lnTo>
                  <a:lnTo>
                    <a:pt x="231752" y="1358"/>
                  </a:lnTo>
                  <a:lnTo>
                    <a:pt x="246350" y="0"/>
                  </a:lnTo>
                  <a:lnTo>
                    <a:pt x="255186" y="2505"/>
                  </a:lnTo>
                  <a:lnTo>
                    <a:pt x="262641" y="6087"/>
                  </a:lnTo>
                  <a:lnTo>
                    <a:pt x="269482" y="7679"/>
                  </a:lnTo>
                  <a:lnTo>
                    <a:pt x="276050" y="14031"/>
                  </a:lnTo>
                  <a:lnTo>
                    <a:pt x="283556" y="22851"/>
                  </a:lnTo>
                  <a:lnTo>
                    <a:pt x="298623" y="34826"/>
                  </a:lnTo>
                  <a:lnTo>
                    <a:pt x="309202" y="50250"/>
                  </a:lnTo>
                  <a:lnTo>
                    <a:pt x="327383" y="91937"/>
                  </a:lnTo>
                  <a:lnTo>
                    <a:pt x="332191" y="115931"/>
                  </a:lnTo>
                  <a:lnTo>
                    <a:pt x="334083" y="129432"/>
                  </a:lnTo>
                  <a:lnTo>
                    <a:pt x="340845" y="152421"/>
                  </a:lnTo>
                  <a:lnTo>
                    <a:pt x="342864" y="198005"/>
                  </a:lnTo>
                  <a:lnTo>
                    <a:pt x="342900" y="20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41"/>
            <p:cNvSpPr/>
            <p:nvPr>
              <p:custDataLst>
                <p:tags r:id="rId36"/>
              </p:custDataLst>
            </p:nvPr>
          </p:nvSpPr>
          <p:spPr>
            <a:xfrm>
              <a:off x="2886075" y="5238750"/>
              <a:ext cx="95251" cy="514351"/>
            </a:xfrm>
            <a:custGeom>
              <a:avLst/>
              <a:gdLst/>
              <a:ahLst/>
              <a:cxnLst/>
              <a:rect l="0" t="0" r="0" b="0"/>
              <a:pathLst>
                <a:path w="95251" h="514351">
                  <a:moveTo>
                    <a:pt x="95250" y="0"/>
                  </a:moveTo>
                  <a:lnTo>
                    <a:pt x="95250" y="0"/>
                  </a:lnTo>
                  <a:lnTo>
                    <a:pt x="90194" y="5057"/>
                  </a:lnTo>
                  <a:lnTo>
                    <a:pt x="87711" y="13183"/>
                  </a:lnTo>
                  <a:lnTo>
                    <a:pt x="80785" y="59246"/>
                  </a:lnTo>
                  <a:lnTo>
                    <a:pt x="76047" y="103268"/>
                  </a:lnTo>
                  <a:lnTo>
                    <a:pt x="69922" y="140195"/>
                  </a:lnTo>
                  <a:lnTo>
                    <a:pt x="66579" y="179005"/>
                  </a:lnTo>
                  <a:lnTo>
                    <a:pt x="58298" y="223548"/>
                  </a:lnTo>
                  <a:lnTo>
                    <a:pt x="45025" y="269201"/>
                  </a:lnTo>
                  <a:lnTo>
                    <a:pt x="38035" y="310010"/>
                  </a:lnTo>
                  <a:lnTo>
                    <a:pt x="25616" y="348912"/>
                  </a:lnTo>
                  <a:lnTo>
                    <a:pt x="19937" y="386192"/>
                  </a:lnTo>
                  <a:lnTo>
                    <a:pt x="9073" y="430591"/>
                  </a:lnTo>
                  <a:lnTo>
                    <a:pt x="1195" y="477176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42"/>
            <p:cNvSpPr/>
            <p:nvPr>
              <p:custDataLst>
                <p:tags r:id="rId37"/>
              </p:custDataLst>
            </p:nvPr>
          </p:nvSpPr>
          <p:spPr>
            <a:xfrm>
              <a:off x="3095625" y="5354493"/>
              <a:ext cx="132779" cy="217337"/>
            </a:xfrm>
            <a:custGeom>
              <a:avLst/>
              <a:gdLst/>
              <a:ahLst/>
              <a:cxnLst/>
              <a:rect l="0" t="0" r="0" b="0"/>
              <a:pathLst>
                <a:path w="132779" h="217337">
                  <a:moveTo>
                    <a:pt x="95250" y="27132"/>
                  </a:moveTo>
                  <a:lnTo>
                    <a:pt x="95250" y="27132"/>
                  </a:lnTo>
                  <a:lnTo>
                    <a:pt x="95250" y="9441"/>
                  </a:lnTo>
                  <a:lnTo>
                    <a:pt x="90194" y="3428"/>
                  </a:lnTo>
                  <a:lnTo>
                    <a:pt x="84889" y="722"/>
                  </a:lnTo>
                  <a:lnTo>
                    <a:pt x="81993" y="0"/>
                  </a:lnTo>
                  <a:lnTo>
                    <a:pt x="50592" y="8342"/>
                  </a:lnTo>
                  <a:lnTo>
                    <a:pt x="24241" y="17713"/>
                  </a:lnTo>
                  <a:lnTo>
                    <a:pt x="22511" y="19794"/>
                  </a:lnTo>
                  <a:lnTo>
                    <a:pt x="21357" y="22240"/>
                  </a:lnTo>
                  <a:lnTo>
                    <a:pt x="19530" y="23871"/>
                  </a:lnTo>
                  <a:lnTo>
                    <a:pt x="14677" y="25682"/>
                  </a:lnTo>
                  <a:lnTo>
                    <a:pt x="12960" y="27224"/>
                  </a:lnTo>
                  <a:lnTo>
                    <a:pt x="11052" y="31759"/>
                  </a:lnTo>
                  <a:lnTo>
                    <a:pt x="15034" y="45318"/>
                  </a:lnTo>
                  <a:lnTo>
                    <a:pt x="22916" y="57685"/>
                  </a:lnTo>
                  <a:lnTo>
                    <a:pt x="66950" y="91774"/>
                  </a:lnTo>
                  <a:lnTo>
                    <a:pt x="92129" y="111162"/>
                  </a:lnTo>
                  <a:lnTo>
                    <a:pt x="113471" y="141627"/>
                  </a:lnTo>
                  <a:lnTo>
                    <a:pt x="129008" y="166662"/>
                  </a:lnTo>
                  <a:lnTo>
                    <a:pt x="132778" y="190746"/>
                  </a:lnTo>
                  <a:lnTo>
                    <a:pt x="130274" y="197922"/>
                  </a:lnTo>
                  <a:lnTo>
                    <a:pt x="128124" y="201317"/>
                  </a:lnTo>
                  <a:lnTo>
                    <a:pt x="125633" y="203580"/>
                  </a:lnTo>
                  <a:lnTo>
                    <a:pt x="100226" y="214255"/>
                  </a:lnTo>
                  <a:lnTo>
                    <a:pt x="57892" y="217336"/>
                  </a:lnTo>
                  <a:lnTo>
                    <a:pt x="42318" y="216486"/>
                  </a:lnTo>
                  <a:lnTo>
                    <a:pt x="0" y="198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29"/>
          <p:cNvGrpSpPr/>
          <p:nvPr/>
        </p:nvGrpSpPr>
        <p:grpSpPr>
          <a:xfrm>
            <a:off x="5086350" y="4667860"/>
            <a:ext cx="685801" cy="351816"/>
            <a:chOff x="5086350" y="4667860"/>
            <a:chExt cx="685801" cy="351816"/>
          </a:xfrm>
        </p:grpSpPr>
        <p:sp>
          <p:nvSpPr>
            <p:cNvPr id="416" name="SMARTInkShape-143"/>
            <p:cNvSpPr/>
            <p:nvPr>
              <p:custDataLst>
                <p:tags r:id="rId30"/>
              </p:custDataLst>
            </p:nvPr>
          </p:nvSpPr>
          <p:spPr>
            <a:xfrm>
              <a:off x="5086350" y="4667860"/>
              <a:ext cx="476251" cy="351816"/>
            </a:xfrm>
            <a:custGeom>
              <a:avLst/>
              <a:gdLst/>
              <a:ahLst/>
              <a:cxnLst/>
              <a:rect l="0" t="0" r="0" b="0"/>
              <a:pathLst>
                <a:path w="476251" h="351816">
                  <a:moveTo>
                    <a:pt x="0" y="56540"/>
                  </a:moveTo>
                  <a:lnTo>
                    <a:pt x="0" y="56540"/>
                  </a:lnTo>
                  <a:lnTo>
                    <a:pt x="1059" y="89655"/>
                  </a:lnTo>
                  <a:lnTo>
                    <a:pt x="8642" y="126509"/>
                  </a:lnTo>
                  <a:lnTo>
                    <a:pt x="15994" y="171046"/>
                  </a:lnTo>
                  <a:lnTo>
                    <a:pt x="26386" y="218401"/>
                  </a:lnTo>
                  <a:lnTo>
                    <a:pt x="35473" y="246401"/>
                  </a:lnTo>
                  <a:lnTo>
                    <a:pt x="37991" y="258397"/>
                  </a:lnTo>
                  <a:lnTo>
                    <a:pt x="47187" y="283082"/>
                  </a:lnTo>
                  <a:lnTo>
                    <a:pt x="48391" y="283768"/>
                  </a:lnTo>
                  <a:lnTo>
                    <a:pt x="56747" y="285087"/>
                  </a:lnTo>
                  <a:lnTo>
                    <a:pt x="57140" y="262748"/>
                  </a:lnTo>
                  <a:lnTo>
                    <a:pt x="47449" y="217888"/>
                  </a:lnTo>
                  <a:lnTo>
                    <a:pt x="39540" y="178826"/>
                  </a:lnTo>
                  <a:lnTo>
                    <a:pt x="38290" y="132537"/>
                  </a:lnTo>
                  <a:lnTo>
                    <a:pt x="39243" y="114658"/>
                  </a:lnTo>
                  <a:lnTo>
                    <a:pt x="51368" y="74254"/>
                  </a:lnTo>
                  <a:lnTo>
                    <a:pt x="58125" y="44830"/>
                  </a:lnTo>
                  <a:lnTo>
                    <a:pt x="78458" y="17277"/>
                  </a:lnTo>
                  <a:lnTo>
                    <a:pt x="101489" y="1448"/>
                  </a:lnTo>
                  <a:lnTo>
                    <a:pt x="113915" y="0"/>
                  </a:lnTo>
                  <a:lnTo>
                    <a:pt x="122243" y="2484"/>
                  </a:lnTo>
                  <a:lnTo>
                    <a:pt x="141269" y="17757"/>
                  </a:lnTo>
                  <a:lnTo>
                    <a:pt x="147453" y="29073"/>
                  </a:lnTo>
                  <a:lnTo>
                    <a:pt x="152318" y="41158"/>
                  </a:lnTo>
                  <a:lnTo>
                    <a:pt x="178154" y="86412"/>
                  </a:lnTo>
                  <a:lnTo>
                    <a:pt x="192604" y="114074"/>
                  </a:lnTo>
                  <a:lnTo>
                    <a:pt x="209160" y="161365"/>
                  </a:lnTo>
                  <a:lnTo>
                    <a:pt x="223262" y="205212"/>
                  </a:lnTo>
                  <a:lnTo>
                    <a:pt x="228603" y="228939"/>
                  </a:lnTo>
                  <a:lnTo>
                    <a:pt x="230719" y="231798"/>
                  </a:lnTo>
                  <a:lnTo>
                    <a:pt x="233188" y="233704"/>
                  </a:lnTo>
                  <a:lnTo>
                    <a:pt x="235931" y="238643"/>
                  </a:lnTo>
                  <a:lnTo>
                    <a:pt x="237692" y="245381"/>
                  </a:lnTo>
                  <a:lnTo>
                    <a:pt x="238895" y="245934"/>
                  </a:lnTo>
                  <a:lnTo>
                    <a:pt x="243053" y="246548"/>
                  </a:lnTo>
                  <a:lnTo>
                    <a:pt x="244586" y="245654"/>
                  </a:lnTo>
                  <a:lnTo>
                    <a:pt x="245607" y="243999"/>
                  </a:lnTo>
                  <a:lnTo>
                    <a:pt x="247045" y="236614"/>
                  </a:lnTo>
                  <a:lnTo>
                    <a:pt x="247614" y="193779"/>
                  </a:lnTo>
                  <a:lnTo>
                    <a:pt x="250467" y="151048"/>
                  </a:lnTo>
                  <a:lnTo>
                    <a:pt x="263896" y="110613"/>
                  </a:lnTo>
                  <a:lnTo>
                    <a:pt x="276298" y="80627"/>
                  </a:lnTo>
                  <a:lnTo>
                    <a:pt x="288939" y="58829"/>
                  </a:lnTo>
                  <a:lnTo>
                    <a:pt x="293168" y="54890"/>
                  </a:lnTo>
                  <a:lnTo>
                    <a:pt x="303511" y="50516"/>
                  </a:lnTo>
                  <a:lnTo>
                    <a:pt x="334834" y="47322"/>
                  </a:lnTo>
                  <a:lnTo>
                    <a:pt x="350623" y="52163"/>
                  </a:lnTo>
                  <a:lnTo>
                    <a:pt x="387471" y="82671"/>
                  </a:lnTo>
                  <a:lnTo>
                    <a:pt x="401379" y="101206"/>
                  </a:lnTo>
                  <a:lnTo>
                    <a:pt x="416619" y="140583"/>
                  </a:lnTo>
                  <a:lnTo>
                    <a:pt x="430830" y="171400"/>
                  </a:lnTo>
                  <a:lnTo>
                    <a:pt x="439526" y="216380"/>
                  </a:lnTo>
                  <a:lnTo>
                    <a:pt x="451122" y="256153"/>
                  </a:lnTo>
                  <a:lnTo>
                    <a:pt x="455999" y="294584"/>
                  </a:lnTo>
                  <a:lnTo>
                    <a:pt x="457903" y="321099"/>
                  </a:lnTo>
                  <a:lnTo>
                    <a:pt x="466319" y="349602"/>
                  </a:lnTo>
                  <a:lnTo>
                    <a:pt x="467513" y="350340"/>
                  </a:lnTo>
                  <a:lnTo>
                    <a:pt x="476250" y="351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44"/>
            <p:cNvSpPr/>
            <p:nvPr>
              <p:custDataLst>
                <p:tags r:id="rId31"/>
              </p:custDataLst>
            </p:nvPr>
          </p:nvSpPr>
          <p:spPr>
            <a:xfrm>
              <a:off x="5619750" y="4686416"/>
              <a:ext cx="133351" cy="9410"/>
            </a:xfrm>
            <a:custGeom>
              <a:avLst/>
              <a:gdLst/>
              <a:ahLst/>
              <a:cxnLst/>
              <a:rect l="0" t="0" r="0" b="0"/>
              <a:pathLst>
                <a:path w="133351" h="9410">
                  <a:moveTo>
                    <a:pt x="0" y="9409"/>
                  </a:moveTo>
                  <a:lnTo>
                    <a:pt x="0" y="9409"/>
                  </a:lnTo>
                  <a:lnTo>
                    <a:pt x="33114" y="8351"/>
                  </a:lnTo>
                  <a:lnTo>
                    <a:pt x="68737" y="1208"/>
                  </a:lnTo>
                  <a:lnTo>
                    <a:pt x="110748" y="0"/>
                  </a:lnTo>
                  <a:lnTo>
                    <a:pt x="120836" y="2757"/>
                  </a:lnTo>
                  <a:lnTo>
                    <a:pt x="1333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45"/>
            <p:cNvSpPr/>
            <p:nvPr>
              <p:custDataLst>
                <p:tags r:id="rId32"/>
              </p:custDataLst>
            </p:nvPr>
          </p:nvSpPr>
          <p:spPr>
            <a:xfrm>
              <a:off x="5629275" y="4810125"/>
              <a:ext cx="142876" cy="8937"/>
            </a:xfrm>
            <a:custGeom>
              <a:avLst/>
              <a:gdLst/>
              <a:ahLst/>
              <a:cxnLst/>
              <a:rect l="0" t="0" r="0" b="0"/>
              <a:pathLst>
                <a:path w="142876" h="893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13184" y="8936"/>
                  </a:lnTo>
                  <a:lnTo>
                    <a:pt x="36269" y="8389"/>
                  </a:lnTo>
                  <a:lnTo>
                    <a:pt x="77213" y="1314"/>
                  </a:lnTo>
                  <a:lnTo>
                    <a:pt x="121136" y="17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30"/>
          <p:cNvGrpSpPr/>
          <p:nvPr/>
        </p:nvGrpSpPr>
        <p:grpSpPr>
          <a:xfrm>
            <a:off x="6010275" y="4193947"/>
            <a:ext cx="733426" cy="1044323"/>
            <a:chOff x="6010275" y="4193947"/>
            <a:chExt cx="733426" cy="1044323"/>
          </a:xfrm>
        </p:grpSpPr>
        <p:sp>
          <p:nvSpPr>
            <p:cNvPr id="420" name="SMARTInkShape-146"/>
            <p:cNvSpPr/>
            <p:nvPr>
              <p:custDataLst>
                <p:tags r:id="rId24"/>
              </p:custDataLst>
            </p:nvPr>
          </p:nvSpPr>
          <p:spPr>
            <a:xfrm>
              <a:off x="6238876" y="4314825"/>
              <a:ext cx="47625" cy="447676"/>
            </a:xfrm>
            <a:custGeom>
              <a:avLst/>
              <a:gdLst/>
              <a:ahLst/>
              <a:cxnLst/>
              <a:rect l="0" t="0" r="0" b="0"/>
              <a:pathLst>
                <a:path w="47625" h="447676">
                  <a:moveTo>
                    <a:pt x="9524" y="0"/>
                  </a:moveTo>
                  <a:lnTo>
                    <a:pt x="9524" y="0"/>
                  </a:lnTo>
                  <a:lnTo>
                    <a:pt x="391" y="0"/>
                  </a:lnTo>
                  <a:lnTo>
                    <a:pt x="6" y="42815"/>
                  </a:lnTo>
                  <a:lnTo>
                    <a:pt x="1" y="79954"/>
                  </a:lnTo>
                  <a:lnTo>
                    <a:pt x="0" y="115412"/>
                  </a:lnTo>
                  <a:lnTo>
                    <a:pt x="2821" y="152729"/>
                  </a:lnTo>
                  <a:lnTo>
                    <a:pt x="10360" y="190598"/>
                  </a:lnTo>
                  <a:lnTo>
                    <a:pt x="16475" y="231451"/>
                  </a:lnTo>
                  <a:lnTo>
                    <a:pt x="21108" y="274247"/>
                  </a:lnTo>
                  <a:lnTo>
                    <a:pt x="26362" y="313739"/>
                  </a:lnTo>
                  <a:lnTo>
                    <a:pt x="27919" y="352251"/>
                  </a:lnTo>
                  <a:lnTo>
                    <a:pt x="31203" y="384829"/>
                  </a:lnTo>
                  <a:lnTo>
                    <a:pt x="45032" y="428125"/>
                  </a:lnTo>
                  <a:lnTo>
                    <a:pt x="47624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47"/>
            <p:cNvSpPr/>
            <p:nvPr>
              <p:custDataLst>
                <p:tags r:id="rId25"/>
              </p:custDataLst>
            </p:nvPr>
          </p:nvSpPr>
          <p:spPr>
            <a:xfrm>
              <a:off x="6029325" y="4193947"/>
              <a:ext cx="441698" cy="253763"/>
            </a:xfrm>
            <a:custGeom>
              <a:avLst/>
              <a:gdLst/>
              <a:ahLst/>
              <a:cxnLst/>
              <a:rect l="0" t="0" r="0" b="0"/>
              <a:pathLst>
                <a:path w="441698" h="253763">
                  <a:moveTo>
                    <a:pt x="0" y="187553"/>
                  </a:moveTo>
                  <a:lnTo>
                    <a:pt x="0" y="187553"/>
                  </a:lnTo>
                  <a:lnTo>
                    <a:pt x="0" y="174296"/>
                  </a:lnTo>
                  <a:lnTo>
                    <a:pt x="17305" y="128744"/>
                  </a:lnTo>
                  <a:lnTo>
                    <a:pt x="41832" y="86330"/>
                  </a:lnTo>
                  <a:lnTo>
                    <a:pt x="67781" y="51375"/>
                  </a:lnTo>
                  <a:lnTo>
                    <a:pt x="87275" y="36013"/>
                  </a:lnTo>
                  <a:lnTo>
                    <a:pt x="134283" y="17527"/>
                  </a:lnTo>
                  <a:lnTo>
                    <a:pt x="174549" y="7000"/>
                  </a:lnTo>
                  <a:lnTo>
                    <a:pt x="217171" y="0"/>
                  </a:lnTo>
                  <a:lnTo>
                    <a:pt x="259433" y="749"/>
                  </a:lnTo>
                  <a:lnTo>
                    <a:pt x="305469" y="10495"/>
                  </a:lnTo>
                  <a:lnTo>
                    <a:pt x="346979" y="26789"/>
                  </a:lnTo>
                  <a:lnTo>
                    <a:pt x="389449" y="51257"/>
                  </a:lnTo>
                  <a:lnTo>
                    <a:pt x="413725" y="75202"/>
                  </a:lnTo>
                  <a:lnTo>
                    <a:pt x="437024" y="118312"/>
                  </a:lnTo>
                  <a:lnTo>
                    <a:pt x="440574" y="125518"/>
                  </a:lnTo>
                  <a:lnTo>
                    <a:pt x="441697" y="141990"/>
                  </a:lnTo>
                  <a:lnTo>
                    <a:pt x="437610" y="158836"/>
                  </a:lnTo>
                  <a:lnTo>
                    <a:pt x="414917" y="189720"/>
                  </a:lnTo>
                  <a:lnTo>
                    <a:pt x="397133" y="205449"/>
                  </a:lnTo>
                  <a:lnTo>
                    <a:pt x="362262" y="221313"/>
                  </a:lnTo>
                  <a:lnTo>
                    <a:pt x="319944" y="237890"/>
                  </a:lnTo>
                  <a:lnTo>
                    <a:pt x="280124" y="248917"/>
                  </a:lnTo>
                  <a:lnTo>
                    <a:pt x="241514" y="252654"/>
                  </a:lnTo>
                  <a:lnTo>
                    <a:pt x="203264" y="253762"/>
                  </a:lnTo>
                  <a:lnTo>
                    <a:pt x="158057" y="251314"/>
                  </a:lnTo>
                  <a:lnTo>
                    <a:pt x="123825" y="244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48"/>
            <p:cNvSpPr/>
            <p:nvPr>
              <p:custDataLst>
                <p:tags r:id="rId26"/>
              </p:custDataLst>
            </p:nvPr>
          </p:nvSpPr>
          <p:spPr>
            <a:xfrm>
              <a:off x="6010275" y="4591050"/>
              <a:ext cx="552451" cy="19051"/>
            </a:xfrm>
            <a:custGeom>
              <a:avLst/>
              <a:gdLst/>
              <a:ahLst/>
              <a:cxnLst/>
              <a:rect l="0" t="0" r="0" b="0"/>
              <a:pathLst>
                <a:path w="552451" h="19051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12347"/>
                  </a:lnTo>
                  <a:lnTo>
                    <a:pt x="13257" y="14581"/>
                  </a:lnTo>
                  <a:lnTo>
                    <a:pt x="32503" y="17726"/>
                  </a:lnTo>
                  <a:lnTo>
                    <a:pt x="75055" y="5697"/>
                  </a:lnTo>
                  <a:lnTo>
                    <a:pt x="121404" y="1125"/>
                  </a:lnTo>
                  <a:lnTo>
                    <a:pt x="157328" y="333"/>
                  </a:lnTo>
                  <a:lnTo>
                    <a:pt x="201485" y="99"/>
                  </a:lnTo>
                  <a:lnTo>
                    <a:pt x="248083" y="29"/>
                  </a:lnTo>
                  <a:lnTo>
                    <a:pt x="295404" y="9"/>
                  </a:lnTo>
                  <a:lnTo>
                    <a:pt x="342938" y="3"/>
                  </a:lnTo>
                  <a:lnTo>
                    <a:pt x="387714" y="1"/>
                  </a:lnTo>
                  <a:lnTo>
                    <a:pt x="427792" y="0"/>
                  </a:lnTo>
                  <a:lnTo>
                    <a:pt x="466478" y="0"/>
                  </a:lnTo>
                  <a:lnTo>
                    <a:pt x="499108" y="2822"/>
                  </a:lnTo>
                  <a:lnTo>
                    <a:pt x="552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49"/>
            <p:cNvSpPr/>
            <p:nvPr>
              <p:custDataLst>
                <p:tags r:id="rId27"/>
              </p:custDataLst>
            </p:nvPr>
          </p:nvSpPr>
          <p:spPr>
            <a:xfrm>
              <a:off x="6096000" y="4876800"/>
              <a:ext cx="247651" cy="361470"/>
            </a:xfrm>
            <a:custGeom>
              <a:avLst/>
              <a:gdLst/>
              <a:ahLst/>
              <a:cxnLst/>
              <a:rect l="0" t="0" r="0" b="0"/>
              <a:pathLst>
                <a:path w="247651" h="361470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16247" y="68311"/>
                  </a:lnTo>
                  <a:lnTo>
                    <a:pt x="31471" y="107921"/>
                  </a:lnTo>
                  <a:lnTo>
                    <a:pt x="54547" y="151140"/>
                  </a:lnTo>
                  <a:lnTo>
                    <a:pt x="80546" y="197855"/>
                  </a:lnTo>
                  <a:lnTo>
                    <a:pt x="112336" y="245026"/>
                  </a:lnTo>
                  <a:lnTo>
                    <a:pt x="134256" y="285232"/>
                  </a:lnTo>
                  <a:lnTo>
                    <a:pt x="150434" y="309115"/>
                  </a:lnTo>
                  <a:lnTo>
                    <a:pt x="189711" y="347289"/>
                  </a:lnTo>
                  <a:lnTo>
                    <a:pt x="199791" y="353726"/>
                  </a:lnTo>
                  <a:lnTo>
                    <a:pt x="206271" y="358295"/>
                  </a:lnTo>
                  <a:lnTo>
                    <a:pt x="217180" y="361469"/>
                  </a:lnTo>
                  <a:lnTo>
                    <a:pt x="217812" y="360571"/>
                  </a:lnTo>
                  <a:lnTo>
                    <a:pt x="218909" y="348650"/>
                  </a:lnTo>
                  <a:lnTo>
                    <a:pt x="217984" y="327769"/>
                  </a:lnTo>
                  <a:lnTo>
                    <a:pt x="210870" y="285012"/>
                  </a:lnTo>
                  <a:lnTo>
                    <a:pt x="209724" y="238028"/>
                  </a:lnTo>
                  <a:lnTo>
                    <a:pt x="212423" y="209521"/>
                  </a:lnTo>
                  <a:lnTo>
                    <a:pt x="221313" y="162759"/>
                  </a:lnTo>
                  <a:lnTo>
                    <a:pt x="237606" y="116753"/>
                  </a:lnTo>
                  <a:lnTo>
                    <a:pt x="238838" y="115936"/>
                  </a:lnTo>
                  <a:lnTo>
                    <a:pt x="247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50"/>
            <p:cNvSpPr/>
            <p:nvPr>
              <p:custDataLst>
                <p:tags r:id="rId28"/>
              </p:custDataLst>
            </p:nvPr>
          </p:nvSpPr>
          <p:spPr>
            <a:xfrm>
              <a:off x="6553291" y="4762500"/>
              <a:ext cx="133260" cy="19051"/>
            </a:xfrm>
            <a:custGeom>
              <a:avLst/>
              <a:gdLst/>
              <a:ahLst/>
              <a:cxnLst/>
              <a:rect l="0" t="0" r="0" b="0"/>
              <a:pathLst>
                <a:path w="133260" h="19051">
                  <a:moveTo>
                    <a:pt x="9434" y="0"/>
                  </a:moveTo>
                  <a:lnTo>
                    <a:pt x="9434" y="0"/>
                  </a:lnTo>
                  <a:lnTo>
                    <a:pt x="3947" y="0"/>
                  </a:lnTo>
                  <a:lnTo>
                    <a:pt x="6289" y="0"/>
                  </a:lnTo>
                  <a:lnTo>
                    <a:pt x="6279" y="1058"/>
                  </a:lnTo>
                  <a:lnTo>
                    <a:pt x="0" y="9409"/>
                  </a:lnTo>
                  <a:lnTo>
                    <a:pt x="4992" y="9491"/>
                  </a:lnTo>
                  <a:lnTo>
                    <a:pt x="10282" y="12332"/>
                  </a:lnTo>
                  <a:lnTo>
                    <a:pt x="13175" y="14572"/>
                  </a:lnTo>
                  <a:lnTo>
                    <a:pt x="22032" y="17059"/>
                  </a:lnTo>
                  <a:lnTo>
                    <a:pt x="68323" y="19016"/>
                  </a:lnTo>
                  <a:lnTo>
                    <a:pt x="115631" y="19049"/>
                  </a:lnTo>
                  <a:lnTo>
                    <a:pt x="1332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51"/>
            <p:cNvSpPr/>
            <p:nvPr>
              <p:custDataLst>
                <p:tags r:id="rId29"/>
              </p:custDataLst>
            </p:nvPr>
          </p:nvSpPr>
          <p:spPr>
            <a:xfrm>
              <a:off x="6534150" y="49053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33114" y="17992"/>
                  </a:lnTo>
                  <a:lnTo>
                    <a:pt x="68737" y="10849"/>
                  </a:lnTo>
                  <a:lnTo>
                    <a:pt x="114571" y="6877"/>
                  </a:lnTo>
                  <a:lnTo>
                    <a:pt x="161113" y="603"/>
                  </a:lnTo>
                  <a:lnTo>
                    <a:pt x="208690" y="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1"/>
          <p:cNvGrpSpPr/>
          <p:nvPr/>
        </p:nvGrpSpPr>
        <p:grpSpPr>
          <a:xfrm>
            <a:off x="7162800" y="4114800"/>
            <a:ext cx="689630" cy="495301"/>
            <a:chOff x="7162800" y="4114800"/>
            <a:chExt cx="689630" cy="495301"/>
          </a:xfrm>
        </p:grpSpPr>
        <p:sp>
          <p:nvSpPr>
            <p:cNvPr id="427" name="SMARTInkShape-152"/>
            <p:cNvSpPr/>
            <p:nvPr>
              <p:custDataLst>
                <p:tags r:id="rId22"/>
              </p:custDataLst>
            </p:nvPr>
          </p:nvSpPr>
          <p:spPr>
            <a:xfrm>
              <a:off x="7162800" y="4114800"/>
              <a:ext cx="523876" cy="495301"/>
            </a:xfrm>
            <a:custGeom>
              <a:avLst/>
              <a:gdLst/>
              <a:ahLst/>
              <a:cxnLst/>
              <a:rect l="0" t="0" r="0" b="0"/>
              <a:pathLst>
                <a:path w="523876" h="495301">
                  <a:moveTo>
                    <a:pt x="523875" y="0"/>
                  </a:moveTo>
                  <a:lnTo>
                    <a:pt x="523875" y="0"/>
                  </a:lnTo>
                  <a:lnTo>
                    <a:pt x="523875" y="5056"/>
                  </a:lnTo>
                  <a:lnTo>
                    <a:pt x="522817" y="6546"/>
                  </a:lnTo>
                  <a:lnTo>
                    <a:pt x="521053" y="7539"/>
                  </a:lnTo>
                  <a:lnTo>
                    <a:pt x="474514" y="25694"/>
                  </a:lnTo>
                  <a:lnTo>
                    <a:pt x="428396" y="41314"/>
                  </a:lnTo>
                  <a:lnTo>
                    <a:pt x="389421" y="52924"/>
                  </a:lnTo>
                  <a:lnTo>
                    <a:pt x="344877" y="59137"/>
                  </a:lnTo>
                  <a:lnTo>
                    <a:pt x="300134" y="65186"/>
                  </a:lnTo>
                  <a:lnTo>
                    <a:pt x="257077" y="66381"/>
                  </a:lnTo>
                  <a:lnTo>
                    <a:pt x="211725" y="69439"/>
                  </a:lnTo>
                  <a:lnTo>
                    <a:pt x="168758" y="76368"/>
                  </a:lnTo>
                  <a:lnTo>
                    <a:pt x="121669" y="91310"/>
                  </a:lnTo>
                  <a:lnTo>
                    <a:pt x="101902" y="96200"/>
                  </a:lnTo>
                  <a:lnTo>
                    <a:pt x="74947" y="116555"/>
                  </a:lnTo>
                  <a:lnTo>
                    <a:pt x="47700" y="162137"/>
                  </a:lnTo>
                  <a:lnTo>
                    <a:pt x="42366" y="175778"/>
                  </a:lnTo>
                  <a:lnTo>
                    <a:pt x="30870" y="221376"/>
                  </a:lnTo>
                  <a:lnTo>
                    <a:pt x="21699" y="247477"/>
                  </a:lnTo>
                  <a:lnTo>
                    <a:pt x="17012" y="266649"/>
                  </a:lnTo>
                  <a:lnTo>
                    <a:pt x="9453" y="289781"/>
                  </a:lnTo>
                  <a:lnTo>
                    <a:pt x="7361" y="291612"/>
                  </a:lnTo>
                  <a:lnTo>
                    <a:pt x="127" y="295211"/>
                  </a:lnTo>
                  <a:lnTo>
                    <a:pt x="38" y="290200"/>
                  </a:lnTo>
                  <a:lnTo>
                    <a:pt x="5068" y="276956"/>
                  </a:lnTo>
                  <a:lnTo>
                    <a:pt x="31471" y="229902"/>
                  </a:lnTo>
                  <a:lnTo>
                    <a:pt x="51305" y="209936"/>
                  </a:lnTo>
                  <a:lnTo>
                    <a:pt x="97559" y="174306"/>
                  </a:lnTo>
                  <a:lnTo>
                    <a:pt x="138863" y="159314"/>
                  </a:lnTo>
                  <a:lnTo>
                    <a:pt x="182433" y="153310"/>
                  </a:lnTo>
                  <a:lnTo>
                    <a:pt x="199614" y="153863"/>
                  </a:lnTo>
                  <a:lnTo>
                    <a:pt x="214306" y="157636"/>
                  </a:lnTo>
                  <a:lnTo>
                    <a:pt x="239534" y="175823"/>
                  </a:lnTo>
                  <a:lnTo>
                    <a:pt x="273940" y="220783"/>
                  </a:lnTo>
                  <a:lnTo>
                    <a:pt x="282251" y="253212"/>
                  </a:lnTo>
                  <a:lnTo>
                    <a:pt x="285059" y="294492"/>
                  </a:lnTo>
                  <a:lnTo>
                    <a:pt x="283428" y="324676"/>
                  </a:lnTo>
                  <a:lnTo>
                    <a:pt x="270480" y="357844"/>
                  </a:lnTo>
                  <a:lnTo>
                    <a:pt x="240962" y="400972"/>
                  </a:lnTo>
                  <a:lnTo>
                    <a:pt x="217094" y="423842"/>
                  </a:lnTo>
                  <a:lnTo>
                    <a:pt x="172979" y="450532"/>
                  </a:lnTo>
                  <a:lnTo>
                    <a:pt x="136037" y="468747"/>
                  </a:lnTo>
                  <a:lnTo>
                    <a:pt x="98281" y="480259"/>
                  </a:lnTo>
                  <a:lnTo>
                    <a:pt x="59224" y="485199"/>
                  </a:lnTo>
                  <a:lnTo>
                    <a:pt x="13267" y="492991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53"/>
            <p:cNvSpPr/>
            <p:nvPr>
              <p:custDataLst>
                <p:tags r:id="rId23"/>
              </p:custDataLst>
            </p:nvPr>
          </p:nvSpPr>
          <p:spPr>
            <a:xfrm>
              <a:off x="7477125" y="4163087"/>
              <a:ext cx="375305" cy="350104"/>
            </a:xfrm>
            <a:custGeom>
              <a:avLst/>
              <a:gdLst/>
              <a:ahLst/>
              <a:cxnLst/>
              <a:rect l="0" t="0" r="0" b="0"/>
              <a:pathLst>
                <a:path w="375305" h="350104">
                  <a:moveTo>
                    <a:pt x="0" y="66013"/>
                  </a:moveTo>
                  <a:lnTo>
                    <a:pt x="0" y="66013"/>
                  </a:lnTo>
                  <a:lnTo>
                    <a:pt x="5057" y="66013"/>
                  </a:lnTo>
                  <a:lnTo>
                    <a:pt x="10361" y="63191"/>
                  </a:lnTo>
                  <a:lnTo>
                    <a:pt x="52063" y="31055"/>
                  </a:lnTo>
                  <a:lnTo>
                    <a:pt x="90070" y="13094"/>
                  </a:lnTo>
                  <a:lnTo>
                    <a:pt x="133922" y="4364"/>
                  </a:lnTo>
                  <a:lnTo>
                    <a:pt x="181051" y="0"/>
                  </a:lnTo>
                  <a:lnTo>
                    <a:pt x="209572" y="2356"/>
                  </a:lnTo>
                  <a:lnTo>
                    <a:pt x="257178" y="15611"/>
                  </a:lnTo>
                  <a:lnTo>
                    <a:pt x="285752" y="26972"/>
                  </a:lnTo>
                  <a:lnTo>
                    <a:pt x="328319" y="62087"/>
                  </a:lnTo>
                  <a:lnTo>
                    <a:pt x="348693" y="91778"/>
                  </a:lnTo>
                  <a:lnTo>
                    <a:pt x="366936" y="138679"/>
                  </a:lnTo>
                  <a:lnTo>
                    <a:pt x="375304" y="170799"/>
                  </a:lnTo>
                  <a:lnTo>
                    <a:pt x="369723" y="216220"/>
                  </a:lnTo>
                  <a:lnTo>
                    <a:pt x="358609" y="246338"/>
                  </a:lnTo>
                  <a:lnTo>
                    <a:pt x="335248" y="293469"/>
                  </a:lnTo>
                  <a:lnTo>
                    <a:pt x="294267" y="328969"/>
                  </a:lnTo>
                  <a:lnTo>
                    <a:pt x="266401" y="343363"/>
                  </a:lnTo>
                  <a:lnTo>
                    <a:pt x="228541" y="350103"/>
                  </a:lnTo>
                  <a:lnTo>
                    <a:pt x="187666" y="348613"/>
                  </a:lnTo>
                  <a:lnTo>
                    <a:pt x="144197" y="338441"/>
                  </a:lnTo>
                  <a:lnTo>
                    <a:pt x="106094" y="325182"/>
                  </a:lnTo>
                  <a:lnTo>
                    <a:pt x="70442" y="297214"/>
                  </a:lnTo>
                  <a:lnTo>
                    <a:pt x="63058" y="282011"/>
                  </a:lnTo>
                  <a:lnTo>
                    <a:pt x="58317" y="251437"/>
                  </a:lnTo>
                  <a:lnTo>
                    <a:pt x="63313" y="238029"/>
                  </a:lnTo>
                  <a:lnTo>
                    <a:pt x="83165" y="206845"/>
                  </a:lnTo>
                  <a:lnTo>
                    <a:pt x="93760" y="198102"/>
                  </a:lnTo>
                  <a:lnTo>
                    <a:pt x="124354" y="184925"/>
                  </a:lnTo>
                  <a:lnTo>
                    <a:pt x="168515" y="180921"/>
                  </a:lnTo>
                  <a:lnTo>
                    <a:pt x="194098" y="185550"/>
                  </a:lnTo>
                  <a:lnTo>
                    <a:pt x="238599" y="207173"/>
                  </a:lnTo>
                  <a:lnTo>
                    <a:pt x="256327" y="216593"/>
                  </a:lnTo>
                  <a:lnTo>
                    <a:pt x="301743" y="262830"/>
                  </a:lnTo>
                  <a:lnTo>
                    <a:pt x="342232" y="306288"/>
                  </a:lnTo>
                  <a:lnTo>
                    <a:pt x="350412" y="319850"/>
                  </a:lnTo>
                  <a:lnTo>
                    <a:pt x="352425" y="33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32"/>
          <p:cNvGrpSpPr/>
          <p:nvPr/>
        </p:nvGrpSpPr>
        <p:grpSpPr>
          <a:xfrm>
            <a:off x="7391400" y="4143375"/>
            <a:ext cx="2286001" cy="1037654"/>
            <a:chOff x="7391400" y="4143375"/>
            <a:chExt cx="2286001" cy="1037654"/>
          </a:xfrm>
        </p:grpSpPr>
        <p:sp>
          <p:nvSpPr>
            <p:cNvPr id="430" name="SMARTInkShape-154"/>
            <p:cNvSpPr/>
            <p:nvPr>
              <p:custDataLst>
                <p:tags r:id="rId9"/>
              </p:custDataLst>
            </p:nvPr>
          </p:nvSpPr>
          <p:spPr>
            <a:xfrm>
              <a:off x="8134350" y="4171950"/>
              <a:ext cx="26635" cy="361951"/>
            </a:xfrm>
            <a:custGeom>
              <a:avLst/>
              <a:gdLst/>
              <a:ahLst/>
              <a:cxnLst/>
              <a:rect l="0" t="0" r="0" b="0"/>
              <a:pathLst>
                <a:path w="26635" h="361951">
                  <a:moveTo>
                    <a:pt x="19050" y="0"/>
                  </a:moveTo>
                  <a:lnTo>
                    <a:pt x="19050" y="0"/>
                  </a:lnTo>
                  <a:lnTo>
                    <a:pt x="19050" y="42815"/>
                  </a:lnTo>
                  <a:lnTo>
                    <a:pt x="19050" y="86346"/>
                  </a:lnTo>
                  <a:lnTo>
                    <a:pt x="25596" y="131552"/>
                  </a:lnTo>
                  <a:lnTo>
                    <a:pt x="26634" y="168683"/>
                  </a:lnTo>
                  <a:lnTo>
                    <a:pt x="20709" y="206496"/>
                  </a:lnTo>
                  <a:lnTo>
                    <a:pt x="13309" y="243453"/>
                  </a:lnTo>
                  <a:lnTo>
                    <a:pt x="7450" y="284921"/>
                  </a:lnTo>
                  <a:lnTo>
                    <a:pt x="654" y="33246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55"/>
            <p:cNvSpPr/>
            <p:nvPr>
              <p:custDataLst>
                <p:tags r:id="rId10"/>
              </p:custDataLst>
            </p:nvPr>
          </p:nvSpPr>
          <p:spPr>
            <a:xfrm>
              <a:off x="8162979" y="4191000"/>
              <a:ext cx="198532" cy="304801"/>
            </a:xfrm>
            <a:custGeom>
              <a:avLst/>
              <a:gdLst/>
              <a:ahLst/>
              <a:cxnLst/>
              <a:rect l="0" t="0" r="0" b="0"/>
              <a:pathLst>
                <a:path w="198532" h="304801">
                  <a:moveTo>
                    <a:pt x="180921" y="0"/>
                  </a:moveTo>
                  <a:lnTo>
                    <a:pt x="180921" y="0"/>
                  </a:lnTo>
                  <a:lnTo>
                    <a:pt x="189122" y="0"/>
                  </a:lnTo>
                  <a:lnTo>
                    <a:pt x="195110" y="5056"/>
                  </a:lnTo>
                  <a:lnTo>
                    <a:pt x="197811" y="10361"/>
                  </a:lnTo>
                  <a:lnTo>
                    <a:pt x="198531" y="13257"/>
                  </a:lnTo>
                  <a:lnTo>
                    <a:pt x="194488" y="27447"/>
                  </a:lnTo>
                  <a:lnTo>
                    <a:pt x="157130" y="71028"/>
                  </a:lnTo>
                  <a:lnTo>
                    <a:pt x="113621" y="109817"/>
                  </a:lnTo>
                  <a:lnTo>
                    <a:pt x="66539" y="139881"/>
                  </a:lnTo>
                  <a:lnTo>
                    <a:pt x="40844" y="148691"/>
                  </a:lnTo>
                  <a:lnTo>
                    <a:pt x="27648" y="151810"/>
                  </a:lnTo>
                  <a:lnTo>
                    <a:pt x="567" y="161789"/>
                  </a:lnTo>
                  <a:lnTo>
                    <a:pt x="0" y="153712"/>
                  </a:lnTo>
                  <a:lnTo>
                    <a:pt x="1041" y="153275"/>
                  </a:lnTo>
                  <a:lnTo>
                    <a:pt x="5019" y="152789"/>
                  </a:lnTo>
                  <a:lnTo>
                    <a:pt x="10314" y="149751"/>
                  </a:lnTo>
                  <a:lnTo>
                    <a:pt x="13209" y="147459"/>
                  </a:lnTo>
                  <a:lnTo>
                    <a:pt x="22069" y="144912"/>
                  </a:lnTo>
                  <a:lnTo>
                    <a:pt x="34120" y="144839"/>
                  </a:lnTo>
                  <a:lnTo>
                    <a:pt x="78558" y="152655"/>
                  </a:lnTo>
                  <a:lnTo>
                    <a:pt x="91682" y="157099"/>
                  </a:lnTo>
                  <a:lnTo>
                    <a:pt x="123726" y="182012"/>
                  </a:lnTo>
                  <a:lnTo>
                    <a:pt x="139986" y="200333"/>
                  </a:lnTo>
                  <a:lnTo>
                    <a:pt x="154961" y="230543"/>
                  </a:lnTo>
                  <a:lnTo>
                    <a:pt x="159823" y="252694"/>
                  </a:lnTo>
                  <a:lnTo>
                    <a:pt x="153490" y="298274"/>
                  </a:lnTo>
                  <a:lnTo>
                    <a:pt x="15234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56"/>
            <p:cNvSpPr/>
            <p:nvPr>
              <p:custDataLst>
                <p:tags r:id="rId11"/>
              </p:custDataLst>
            </p:nvPr>
          </p:nvSpPr>
          <p:spPr>
            <a:xfrm>
              <a:off x="8393063" y="4271686"/>
              <a:ext cx="207642" cy="398586"/>
            </a:xfrm>
            <a:custGeom>
              <a:avLst/>
              <a:gdLst/>
              <a:ahLst/>
              <a:cxnLst/>
              <a:rect l="0" t="0" r="0" b="0"/>
              <a:pathLst>
                <a:path w="207642" h="398586">
                  <a:moveTo>
                    <a:pt x="122287" y="62189"/>
                  </a:moveTo>
                  <a:lnTo>
                    <a:pt x="122287" y="62189"/>
                  </a:lnTo>
                  <a:lnTo>
                    <a:pt x="122287" y="57133"/>
                  </a:lnTo>
                  <a:lnTo>
                    <a:pt x="125109" y="51828"/>
                  </a:lnTo>
                  <a:lnTo>
                    <a:pt x="128833" y="45942"/>
                  </a:lnTo>
                  <a:lnTo>
                    <a:pt x="137038" y="20685"/>
                  </a:lnTo>
                  <a:lnTo>
                    <a:pt x="132709" y="7309"/>
                  </a:lnTo>
                  <a:lnTo>
                    <a:pt x="121965" y="655"/>
                  </a:lnTo>
                  <a:lnTo>
                    <a:pt x="116781" y="0"/>
                  </a:lnTo>
                  <a:lnTo>
                    <a:pt x="74526" y="7473"/>
                  </a:lnTo>
                  <a:lnTo>
                    <a:pt x="61902" y="13530"/>
                  </a:lnTo>
                  <a:lnTo>
                    <a:pt x="30204" y="40664"/>
                  </a:lnTo>
                  <a:lnTo>
                    <a:pt x="16216" y="59221"/>
                  </a:lnTo>
                  <a:lnTo>
                    <a:pt x="3653" y="105334"/>
                  </a:lnTo>
                  <a:lnTo>
                    <a:pt x="0" y="125302"/>
                  </a:lnTo>
                  <a:lnTo>
                    <a:pt x="1967" y="135395"/>
                  </a:lnTo>
                  <a:lnTo>
                    <a:pt x="5311" y="144467"/>
                  </a:lnTo>
                  <a:lnTo>
                    <a:pt x="6798" y="155554"/>
                  </a:lnTo>
                  <a:lnTo>
                    <a:pt x="9311" y="160416"/>
                  </a:lnTo>
                  <a:lnTo>
                    <a:pt x="17748" y="168640"/>
                  </a:lnTo>
                  <a:lnTo>
                    <a:pt x="25731" y="173000"/>
                  </a:lnTo>
                  <a:lnTo>
                    <a:pt x="39480" y="175800"/>
                  </a:lnTo>
                  <a:lnTo>
                    <a:pt x="54242" y="176285"/>
                  </a:lnTo>
                  <a:lnTo>
                    <a:pt x="63117" y="173576"/>
                  </a:lnTo>
                  <a:lnTo>
                    <a:pt x="82495" y="158157"/>
                  </a:lnTo>
                  <a:lnTo>
                    <a:pt x="105985" y="122299"/>
                  </a:lnTo>
                  <a:lnTo>
                    <a:pt x="125425" y="79339"/>
                  </a:lnTo>
                  <a:lnTo>
                    <a:pt x="133792" y="46547"/>
                  </a:lnTo>
                  <a:lnTo>
                    <a:pt x="137984" y="38304"/>
                  </a:lnTo>
                  <a:lnTo>
                    <a:pt x="139847" y="31112"/>
                  </a:lnTo>
                  <a:lnTo>
                    <a:pt x="139285" y="27713"/>
                  </a:lnTo>
                  <a:lnTo>
                    <a:pt x="133005" y="16505"/>
                  </a:lnTo>
                  <a:lnTo>
                    <a:pt x="145174" y="27992"/>
                  </a:lnTo>
                  <a:lnTo>
                    <a:pt x="157343" y="48770"/>
                  </a:lnTo>
                  <a:lnTo>
                    <a:pt x="173104" y="91506"/>
                  </a:lnTo>
                  <a:lnTo>
                    <a:pt x="185791" y="130069"/>
                  </a:lnTo>
                  <a:lnTo>
                    <a:pt x="198488" y="177354"/>
                  </a:lnTo>
                  <a:lnTo>
                    <a:pt x="206131" y="222404"/>
                  </a:lnTo>
                  <a:lnTo>
                    <a:pt x="207641" y="268422"/>
                  </a:lnTo>
                  <a:lnTo>
                    <a:pt x="205117" y="309184"/>
                  </a:lnTo>
                  <a:lnTo>
                    <a:pt x="194740" y="342753"/>
                  </a:lnTo>
                  <a:lnTo>
                    <a:pt x="180561" y="363218"/>
                  </a:lnTo>
                  <a:lnTo>
                    <a:pt x="149203" y="388038"/>
                  </a:lnTo>
                  <a:lnTo>
                    <a:pt x="131074" y="396805"/>
                  </a:lnTo>
                  <a:lnTo>
                    <a:pt x="115256" y="398585"/>
                  </a:lnTo>
                  <a:lnTo>
                    <a:pt x="94451" y="393637"/>
                  </a:lnTo>
                  <a:lnTo>
                    <a:pt x="77703" y="385468"/>
                  </a:lnTo>
                  <a:lnTo>
                    <a:pt x="65137" y="376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57"/>
            <p:cNvSpPr/>
            <p:nvPr>
              <p:custDataLst>
                <p:tags r:id="rId12"/>
              </p:custDataLst>
            </p:nvPr>
          </p:nvSpPr>
          <p:spPr>
            <a:xfrm>
              <a:off x="8686800" y="4219575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0361" y="14581"/>
                  </a:lnTo>
                  <a:lnTo>
                    <a:pt x="51205" y="61581"/>
                  </a:lnTo>
                  <a:lnTo>
                    <a:pt x="81331" y="108143"/>
                  </a:lnTo>
                  <a:lnTo>
                    <a:pt x="97832" y="140718"/>
                  </a:lnTo>
                  <a:lnTo>
                    <a:pt x="139999" y="187587"/>
                  </a:lnTo>
                  <a:lnTo>
                    <a:pt x="1428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58"/>
            <p:cNvSpPr/>
            <p:nvPr>
              <p:custDataLst>
                <p:tags r:id="rId13"/>
              </p:custDataLst>
            </p:nvPr>
          </p:nvSpPr>
          <p:spPr>
            <a:xfrm>
              <a:off x="8772525" y="4219575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123825" y="0"/>
                  </a:moveTo>
                  <a:lnTo>
                    <a:pt x="123825" y="0"/>
                  </a:lnTo>
                  <a:lnTo>
                    <a:pt x="123825" y="5056"/>
                  </a:lnTo>
                  <a:lnTo>
                    <a:pt x="121003" y="10361"/>
                  </a:lnTo>
                  <a:lnTo>
                    <a:pt x="94166" y="49371"/>
                  </a:lnTo>
                  <a:lnTo>
                    <a:pt x="62299" y="96538"/>
                  </a:lnTo>
                  <a:lnTo>
                    <a:pt x="30532" y="13811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59"/>
            <p:cNvSpPr/>
            <p:nvPr>
              <p:custDataLst>
                <p:tags r:id="rId14"/>
              </p:custDataLst>
            </p:nvPr>
          </p:nvSpPr>
          <p:spPr>
            <a:xfrm>
              <a:off x="8905875" y="4269256"/>
              <a:ext cx="333376" cy="178920"/>
            </a:xfrm>
            <a:custGeom>
              <a:avLst/>
              <a:gdLst/>
              <a:ahLst/>
              <a:cxnLst/>
              <a:rect l="0" t="0" r="0" b="0"/>
              <a:pathLst>
                <a:path w="333376" h="178920">
                  <a:moveTo>
                    <a:pt x="0" y="7469"/>
                  </a:moveTo>
                  <a:lnTo>
                    <a:pt x="0" y="7469"/>
                  </a:lnTo>
                  <a:lnTo>
                    <a:pt x="5057" y="7469"/>
                  </a:lnTo>
                  <a:lnTo>
                    <a:pt x="6546" y="8527"/>
                  </a:lnTo>
                  <a:lnTo>
                    <a:pt x="7540" y="10291"/>
                  </a:lnTo>
                  <a:lnTo>
                    <a:pt x="8201" y="12525"/>
                  </a:lnTo>
                  <a:lnTo>
                    <a:pt x="14581" y="17830"/>
                  </a:lnTo>
                  <a:lnTo>
                    <a:pt x="22355" y="23716"/>
                  </a:lnTo>
                  <a:lnTo>
                    <a:pt x="34575" y="43485"/>
                  </a:lnTo>
                  <a:lnTo>
                    <a:pt x="43019" y="90186"/>
                  </a:lnTo>
                  <a:lnTo>
                    <a:pt x="47019" y="111429"/>
                  </a:lnTo>
                  <a:lnTo>
                    <a:pt x="47625" y="131279"/>
                  </a:lnTo>
                  <a:lnTo>
                    <a:pt x="48684" y="89537"/>
                  </a:lnTo>
                  <a:lnTo>
                    <a:pt x="58384" y="51877"/>
                  </a:lnTo>
                  <a:lnTo>
                    <a:pt x="78492" y="25220"/>
                  </a:lnTo>
                  <a:lnTo>
                    <a:pt x="85333" y="20650"/>
                  </a:lnTo>
                  <a:lnTo>
                    <a:pt x="88638" y="19431"/>
                  </a:lnTo>
                  <a:lnTo>
                    <a:pt x="91901" y="19677"/>
                  </a:lnTo>
                  <a:lnTo>
                    <a:pt x="130725" y="39447"/>
                  </a:lnTo>
                  <a:lnTo>
                    <a:pt x="134775" y="44663"/>
                  </a:lnTo>
                  <a:lnTo>
                    <a:pt x="142592" y="65056"/>
                  </a:lnTo>
                  <a:lnTo>
                    <a:pt x="155256" y="79800"/>
                  </a:lnTo>
                  <a:lnTo>
                    <a:pt x="178285" y="126281"/>
                  </a:lnTo>
                  <a:lnTo>
                    <a:pt x="179779" y="130124"/>
                  </a:lnTo>
                  <a:lnTo>
                    <a:pt x="180928" y="140340"/>
                  </a:lnTo>
                  <a:lnTo>
                    <a:pt x="180974" y="94827"/>
                  </a:lnTo>
                  <a:lnTo>
                    <a:pt x="189176" y="49933"/>
                  </a:lnTo>
                  <a:lnTo>
                    <a:pt x="195164" y="30046"/>
                  </a:lnTo>
                  <a:lnTo>
                    <a:pt x="206669" y="11968"/>
                  </a:lnTo>
                  <a:lnTo>
                    <a:pt x="212856" y="4882"/>
                  </a:lnTo>
                  <a:lnTo>
                    <a:pt x="221955" y="1028"/>
                  </a:lnTo>
                  <a:lnTo>
                    <a:pt x="227346" y="0"/>
                  </a:lnTo>
                  <a:lnTo>
                    <a:pt x="238979" y="1680"/>
                  </a:lnTo>
                  <a:lnTo>
                    <a:pt x="251205" y="7012"/>
                  </a:lnTo>
                  <a:lnTo>
                    <a:pt x="268929" y="21915"/>
                  </a:lnTo>
                  <a:lnTo>
                    <a:pt x="297855" y="64721"/>
                  </a:lnTo>
                  <a:lnTo>
                    <a:pt x="303346" y="71037"/>
                  </a:lnTo>
                  <a:lnTo>
                    <a:pt x="309445" y="86522"/>
                  </a:lnTo>
                  <a:lnTo>
                    <a:pt x="321435" y="130708"/>
                  </a:lnTo>
                  <a:lnTo>
                    <a:pt x="325958" y="150170"/>
                  </a:lnTo>
                  <a:lnTo>
                    <a:pt x="333375" y="178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60"/>
            <p:cNvSpPr/>
            <p:nvPr>
              <p:custDataLst>
                <p:tags r:id="rId15"/>
              </p:custDataLst>
            </p:nvPr>
          </p:nvSpPr>
          <p:spPr>
            <a:xfrm>
              <a:off x="9315450" y="4143375"/>
              <a:ext cx="38101" cy="390526"/>
            </a:xfrm>
            <a:custGeom>
              <a:avLst/>
              <a:gdLst/>
              <a:ahLst/>
              <a:cxnLst/>
              <a:rect l="0" t="0" r="0" b="0"/>
              <a:pathLst>
                <a:path w="38101" h="3905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6247" y="53321"/>
                  </a:lnTo>
                  <a:lnTo>
                    <a:pt x="25826" y="97002"/>
                  </a:lnTo>
                  <a:lnTo>
                    <a:pt x="27760" y="133869"/>
                  </a:lnTo>
                  <a:lnTo>
                    <a:pt x="28335" y="174426"/>
                  </a:lnTo>
                  <a:lnTo>
                    <a:pt x="28504" y="217134"/>
                  </a:lnTo>
                  <a:lnTo>
                    <a:pt x="28555" y="256600"/>
                  </a:lnTo>
                  <a:lnTo>
                    <a:pt x="28571" y="302805"/>
                  </a:lnTo>
                  <a:lnTo>
                    <a:pt x="28573" y="349340"/>
                  </a:lnTo>
                  <a:lnTo>
                    <a:pt x="29633" y="362696"/>
                  </a:lnTo>
                  <a:lnTo>
                    <a:pt x="3810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61"/>
            <p:cNvSpPr/>
            <p:nvPr>
              <p:custDataLst>
                <p:tags r:id="rId16"/>
              </p:custDataLst>
            </p:nvPr>
          </p:nvSpPr>
          <p:spPr>
            <a:xfrm>
              <a:off x="9382125" y="4191392"/>
              <a:ext cx="235926" cy="218576"/>
            </a:xfrm>
            <a:custGeom>
              <a:avLst/>
              <a:gdLst/>
              <a:ahLst/>
              <a:cxnLst/>
              <a:rect l="0" t="0" r="0" b="0"/>
              <a:pathLst>
                <a:path w="235926" h="218576">
                  <a:moveTo>
                    <a:pt x="228600" y="9133"/>
                  </a:moveTo>
                  <a:lnTo>
                    <a:pt x="228600" y="9133"/>
                  </a:lnTo>
                  <a:lnTo>
                    <a:pt x="220399" y="9133"/>
                  </a:lnTo>
                  <a:lnTo>
                    <a:pt x="219957" y="8075"/>
                  </a:lnTo>
                  <a:lnTo>
                    <a:pt x="219467" y="4077"/>
                  </a:lnTo>
                  <a:lnTo>
                    <a:pt x="217220" y="2587"/>
                  </a:lnTo>
                  <a:lnTo>
                    <a:pt x="197651" y="0"/>
                  </a:lnTo>
                  <a:lnTo>
                    <a:pt x="151355" y="12900"/>
                  </a:lnTo>
                  <a:lnTo>
                    <a:pt x="107460" y="28261"/>
                  </a:lnTo>
                  <a:lnTo>
                    <a:pt x="69734" y="47240"/>
                  </a:lnTo>
                  <a:lnTo>
                    <a:pt x="62743" y="53586"/>
                  </a:lnTo>
                  <a:lnTo>
                    <a:pt x="59635" y="59934"/>
                  </a:lnTo>
                  <a:lnTo>
                    <a:pt x="57886" y="69458"/>
                  </a:lnTo>
                  <a:lnTo>
                    <a:pt x="59758" y="72633"/>
                  </a:lnTo>
                  <a:lnTo>
                    <a:pt x="101950" y="111290"/>
                  </a:lnTo>
                  <a:lnTo>
                    <a:pt x="147932" y="140681"/>
                  </a:lnTo>
                  <a:lnTo>
                    <a:pt x="191166" y="163700"/>
                  </a:lnTo>
                  <a:lnTo>
                    <a:pt x="226985" y="186640"/>
                  </a:lnTo>
                  <a:lnTo>
                    <a:pt x="230699" y="187796"/>
                  </a:lnTo>
                  <a:lnTo>
                    <a:pt x="233174" y="189625"/>
                  </a:lnTo>
                  <a:lnTo>
                    <a:pt x="235925" y="194479"/>
                  </a:lnTo>
                  <a:lnTo>
                    <a:pt x="234541" y="197256"/>
                  </a:lnTo>
                  <a:lnTo>
                    <a:pt x="222482" y="206219"/>
                  </a:lnTo>
                  <a:lnTo>
                    <a:pt x="211417" y="212438"/>
                  </a:lnTo>
                  <a:lnTo>
                    <a:pt x="188231" y="216833"/>
                  </a:lnTo>
                  <a:lnTo>
                    <a:pt x="144348" y="218318"/>
                  </a:lnTo>
                  <a:lnTo>
                    <a:pt x="107446" y="218575"/>
                  </a:lnTo>
                  <a:lnTo>
                    <a:pt x="62695" y="215839"/>
                  </a:lnTo>
                  <a:lnTo>
                    <a:pt x="20642" y="203492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62"/>
            <p:cNvSpPr/>
            <p:nvPr>
              <p:custDataLst>
                <p:tags r:id="rId17"/>
              </p:custDataLst>
            </p:nvPr>
          </p:nvSpPr>
          <p:spPr>
            <a:xfrm>
              <a:off x="7391400" y="4543425"/>
              <a:ext cx="2286001" cy="66676"/>
            </a:xfrm>
            <a:custGeom>
              <a:avLst/>
              <a:gdLst/>
              <a:ahLst/>
              <a:cxnLst/>
              <a:rect l="0" t="0" r="0" b="0"/>
              <a:pathLst>
                <a:path w="2286001" h="66676">
                  <a:moveTo>
                    <a:pt x="2286000" y="0"/>
                  </a:moveTo>
                  <a:lnTo>
                    <a:pt x="2286000" y="0"/>
                  </a:lnTo>
                  <a:lnTo>
                    <a:pt x="2245282" y="0"/>
                  </a:lnTo>
                  <a:lnTo>
                    <a:pt x="2206461" y="0"/>
                  </a:lnTo>
                  <a:lnTo>
                    <a:pt x="2167889" y="0"/>
                  </a:lnTo>
                  <a:lnTo>
                    <a:pt x="2122946" y="2822"/>
                  </a:lnTo>
                  <a:lnTo>
                    <a:pt x="2090765" y="6546"/>
                  </a:lnTo>
                  <a:lnTo>
                    <a:pt x="2055295" y="8201"/>
                  </a:lnTo>
                  <a:lnTo>
                    <a:pt x="2021187" y="8936"/>
                  </a:lnTo>
                  <a:lnTo>
                    <a:pt x="1987330" y="10322"/>
                  </a:lnTo>
                  <a:lnTo>
                    <a:pt x="1951117" y="14465"/>
                  </a:lnTo>
                  <a:lnTo>
                    <a:pt x="1911031" y="17012"/>
                  </a:lnTo>
                  <a:lnTo>
                    <a:pt x="1869580" y="18145"/>
                  </a:lnTo>
                  <a:lnTo>
                    <a:pt x="1829991" y="18648"/>
                  </a:lnTo>
                  <a:lnTo>
                    <a:pt x="1788408" y="21693"/>
                  </a:lnTo>
                  <a:lnTo>
                    <a:pt x="1745231" y="25516"/>
                  </a:lnTo>
                  <a:lnTo>
                    <a:pt x="1701347" y="27215"/>
                  </a:lnTo>
                  <a:lnTo>
                    <a:pt x="1657148" y="27971"/>
                  </a:lnTo>
                  <a:lnTo>
                    <a:pt x="1612810" y="28306"/>
                  </a:lnTo>
                  <a:lnTo>
                    <a:pt x="1568410" y="28456"/>
                  </a:lnTo>
                  <a:lnTo>
                    <a:pt x="1521160" y="28522"/>
                  </a:lnTo>
                  <a:lnTo>
                    <a:pt x="1496707" y="28539"/>
                  </a:lnTo>
                  <a:lnTo>
                    <a:pt x="1471938" y="28551"/>
                  </a:lnTo>
                  <a:lnTo>
                    <a:pt x="1446959" y="28559"/>
                  </a:lnTo>
                  <a:lnTo>
                    <a:pt x="1421840" y="28564"/>
                  </a:lnTo>
                  <a:lnTo>
                    <a:pt x="1397684" y="28568"/>
                  </a:lnTo>
                  <a:lnTo>
                    <a:pt x="1351090" y="28572"/>
                  </a:lnTo>
                  <a:lnTo>
                    <a:pt x="1327235" y="28573"/>
                  </a:lnTo>
                  <a:lnTo>
                    <a:pt x="1302865" y="28573"/>
                  </a:lnTo>
                  <a:lnTo>
                    <a:pt x="1278151" y="28574"/>
                  </a:lnTo>
                  <a:lnTo>
                    <a:pt x="1230937" y="28574"/>
                  </a:lnTo>
                  <a:lnTo>
                    <a:pt x="1184200" y="28575"/>
                  </a:lnTo>
                  <a:lnTo>
                    <a:pt x="1159883" y="28575"/>
                  </a:lnTo>
                  <a:lnTo>
                    <a:pt x="1135206" y="28575"/>
                  </a:lnTo>
                  <a:lnTo>
                    <a:pt x="1088030" y="28575"/>
                  </a:lnTo>
                  <a:lnTo>
                    <a:pt x="1041311" y="28575"/>
                  </a:lnTo>
                  <a:lnTo>
                    <a:pt x="1016999" y="28575"/>
                  </a:lnTo>
                  <a:lnTo>
                    <a:pt x="992324" y="28575"/>
                  </a:lnTo>
                  <a:lnTo>
                    <a:pt x="966350" y="28575"/>
                  </a:lnTo>
                  <a:lnTo>
                    <a:pt x="939509" y="28575"/>
                  </a:lnTo>
                  <a:lnTo>
                    <a:pt x="912089" y="28575"/>
                  </a:lnTo>
                  <a:lnTo>
                    <a:pt x="885343" y="28575"/>
                  </a:lnTo>
                  <a:lnTo>
                    <a:pt x="859044" y="28575"/>
                  </a:lnTo>
                  <a:lnTo>
                    <a:pt x="833047" y="28575"/>
                  </a:lnTo>
                  <a:lnTo>
                    <a:pt x="807248" y="29633"/>
                  </a:lnTo>
                  <a:lnTo>
                    <a:pt x="781582" y="31397"/>
                  </a:lnTo>
                  <a:lnTo>
                    <a:pt x="756004" y="33631"/>
                  </a:lnTo>
                  <a:lnTo>
                    <a:pt x="730486" y="35121"/>
                  </a:lnTo>
                  <a:lnTo>
                    <a:pt x="705007" y="36114"/>
                  </a:lnTo>
                  <a:lnTo>
                    <a:pt x="679555" y="36776"/>
                  </a:lnTo>
                  <a:lnTo>
                    <a:pt x="654120" y="37217"/>
                  </a:lnTo>
                  <a:lnTo>
                    <a:pt x="628697" y="37511"/>
                  </a:lnTo>
                  <a:lnTo>
                    <a:pt x="603281" y="37708"/>
                  </a:lnTo>
                  <a:lnTo>
                    <a:pt x="577870" y="37838"/>
                  </a:lnTo>
                  <a:lnTo>
                    <a:pt x="552464" y="37926"/>
                  </a:lnTo>
                  <a:lnTo>
                    <a:pt x="527059" y="37984"/>
                  </a:lnTo>
                  <a:lnTo>
                    <a:pt x="502715" y="39081"/>
                  </a:lnTo>
                  <a:lnTo>
                    <a:pt x="455909" y="43122"/>
                  </a:lnTo>
                  <a:lnTo>
                    <a:pt x="410412" y="45624"/>
                  </a:lnTo>
                  <a:lnTo>
                    <a:pt x="365497" y="46736"/>
                  </a:lnTo>
                  <a:lnTo>
                    <a:pt x="320840" y="47229"/>
                  </a:lnTo>
                  <a:lnTo>
                    <a:pt x="281943" y="50271"/>
                  </a:lnTo>
                  <a:lnTo>
                    <a:pt x="245959" y="54093"/>
                  </a:lnTo>
                  <a:lnTo>
                    <a:pt x="208798" y="55791"/>
                  </a:lnTo>
                  <a:lnTo>
                    <a:pt x="173938" y="56546"/>
                  </a:lnTo>
                  <a:lnTo>
                    <a:pt x="127384" y="56971"/>
                  </a:lnTo>
                  <a:lnTo>
                    <a:pt x="83958" y="57097"/>
                  </a:lnTo>
                  <a:lnTo>
                    <a:pt x="37046" y="5713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63"/>
            <p:cNvSpPr/>
            <p:nvPr>
              <p:custDataLst>
                <p:tags r:id="rId18"/>
              </p:custDataLst>
            </p:nvPr>
          </p:nvSpPr>
          <p:spPr>
            <a:xfrm>
              <a:off x="7954277" y="4754692"/>
              <a:ext cx="274577" cy="426337"/>
            </a:xfrm>
            <a:custGeom>
              <a:avLst/>
              <a:gdLst/>
              <a:ahLst/>
              <a:cxnLst/>
              <a:rect l="0" t="0" r="0" b="0"/>
              <a:pathLst>
                <a:path w="274577" h="426337">
                  <a:moveTo>
                    <a:pt x="265798" y="17333"/>
                  </a:moveTo>
                  <a:lnTo>
                    <a:pt x="265798" y="17333"/>
                  </a:lnTo>
                  <a:lnTo>
                    <a:pt x="257597" y="17333"/>
                  </a:lnTo>
                  <a:lnTo>
                    <a:pt x="238076" y="4076"/>
                  </a:lnTo>
                  <a:lnTo>
                    <a:pt x="220660" y="0"/>
                  </a:lnTo>
                  <a:lnTo>
                    <a:pt x="197038" y="3848"/>
                  </a:lnTo>
                  <a:lnTo>
                    <a:pt x="153006" y="22234"/>
                  </a:lnTo>
                  <a:lnTo>
                    <a:pt x="116079" y="41128"/>
                  </a:lnTo>
                  <a:lnTo>
                    <a:pt x="68498" y="72598"/>
                  </a:lnTo>
                  <a:lnTo>
                    <a:pt x="28211" y="99511"/>
                  </a:lnTo>
                  <a:lnTo>
                    <a:pt x="9370" y="118823"/>
                  </a:lnTo>
                  <a:lnTo>
                    <a:pt x="3664" y="131584"/>
                  </a:lnTo>
                  <a:lnTo>
                    <a:pt x="0" y="157023"/>
                  </a:lnTo>
                  <a:lnTo>
                    <a:pt x="1816" y="162318"/>
                  </a:lnTo>
                  <a:lnTo>
                    <a:pt x="25693" y="186931"/>
                  </a:lnTo>
                  <a:lnTo>
                    <a:pt x="57738" y="210211"/>
                  </a:lnTo>
                  <a:lnTo>
                    <a:pt x="97465" y="228921"/>
                  </a:lnTo>
                  <a:lnTo>
                    <a:pt x="140707" y="252685"/>
                  </a:lnTo>
                  <a:lnTo>
                    <a:pt x="180881" y="277762"/>
                  </a:lnTo>
                  <a:lnTo>
                    <a:pt x="222841" y="303099"/>
                  </a:lnTo>
                  <a:lnTo>
                    <a:pt x="257750" y="334835"/>
                  </a:lnTo>
                  <a:lnTo>
                    <a:pt x="266807" y="347534"/>
                  </a:lnTo>
                  <a:lnTo>
                    <a:pt x="271539" y="360234"/>
                  </a:lnTo>
                  <a:lnTo>
                    <a:pt x="274576" y="385633"/>
                  </a:lnTo>
                  <a:lnTo>
                    <a:pt x="272708" y="390925"/>
                  </a:lnTo>
                  <a:lnTo>
                    <a:pt x="253799" y="410476"/>
                  </a:lnTo>
                  <a:lnTo>
                    <a:pt x="238724" y="420393"/>
                  </a:lnTo>
                  <a:lnTo>
                    <a:pt x="220852" y="424978"/>
                  </a:lnTo>
                  <a:lnTo>
                    <a:pt x="202151" y="426336"/>
                  </a:lnTo>
                  <a:lnTo>
                    <a:pt x="196908" y="424410"/>
                  </a:lnTo>
                  <a:lnTo>
                    <a:pt x="172387" y="400343"/>
                  </a:lnTo>
                  <a:lnTo>
                    <a:pt x="159333" y="382113"/>
                  </a:lnTo>
                  <a:lnTo>
                    <a:pt x="146500" y="342839"/>
                  </a:lnTo>
                  <a:lnTo>
                    <a:pt x="144373" y="310982"/>
                  </a:lnTo>
                  <a:lnTo>
                    <a:pt x="149975" y="270028"/>
                  </a:lnTo>
                  <a:lnTo>
                    <a:pt x="158338" y="230612"/>
                  </a:lnTo>
                  <a:lnTo>
                    <a:pt x="168576" y="192122"/>
                  </a:lnTo>
                  <a:lnTo>
                    <a:pt x="184546" y="154965"/>
                  </a:lnTo>
                  <a:lnTo>
                    <a:pt x="218173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64"/>
            <p:cNvSpPr/>
            <p:nvPr>
              <p:custDataLst>
                <p:tags r:id="rId19"/>
              </p:custDataLst>
            </p:nvPr>
          </p:nvSpPr>
          <p:spPr>
            <a:xfrm>
              <a:off x="8401050" y="4824003"/>
              <a:ext cx="419101" cy="271252"/>
            </a:xfrm>
            <a:custGeom>
              <a:avLst/>
              <a:gdLst/>
              <a:ahLst/>
              <a:cxnLst/>
              <a:rect l="0" t="0" r="0" b="0"/>
              <a:pathLst>
                <a:path w="419101" h="271252">
                  <a:moveTo>
                    <a:pt x="0" y="5172"/>
                  </a:moveTo>
                  <a:lnTo>
                    <a:pt x="0" y="5172"/>
                  </a:lnTo>
                  <a:lnTo>
                    <a:pt x="1059" y="30081"/>
                  </a:lnTo>
                  <a:lnTo>
                    <a:pt x="8201" y="72618"/>
                  </a:lnTo>
                  <a:lnTo>
                    <a:pt x="16890" y="119574"/>
                  </a:lnTo>
                  <a:lnTo>
                    <a:pt x="25312" y="167110"/>
                  </a:lnTo>
                  <a:lnTo>
                    <a:pt x="33202" y="214724"/>
                  </a:lnTo>
                  <a:lnTo>
                    <a:pt x="37909" y="261263"/>
                  </a:lnTo>
                  <a:lnTo>
                    <a:pt x="37973" y="264800"/>
                  </a:lnTo>
                  <a:lnTo>
                    <a:pt x="39074" y="267157"/>
                  </a:lnTo>
                  <a:lnTo>
                    <a:pt x="40866" y="268729"/>
                  </a:lnTo>
                  <a:lnTo>
                    <a:pt x="46289" y="271251"/>
                  </a:lnTo>
                  <a:lnTo>
                    <a:pt x="46735" y="270400"/>
                  </a:lnTo>
                  <a:lnTo>
                    <a:pt x="48661" y="227987"/>
                  </a:lnTo>
                  <a:lnTo>
                    <a:pt x="57981" y="184377"/>
                  </a:lnTo>
                  <a:lnTo>
                    <a:pt x="64099" y="147523"/>
                  </a:lnTo>
                  <a:lnTo>
                    <a:pt x="71222" y="102200"/>
                  </a:lnTo>
                  <a:lnTo>
                    <a:pt x="79782" y="72374"/>
                  </a:lnTo>
                  <a:lnTo>
                    <a:pt x="88728" y="58676"/>
                  </a:lnTo>
                  <a:lnTo>
                    <a:pt x="111718" y="41259"/>
                  </a:lnTo>
                  <a:lnTo>
                    <a:pt x="117870" y="39813"/>
                  </a:lnTo>
                  <a:lnTo>
                    <a:pt x="130351" y="41029"/>
                  </a:lnTo>
                  <a:lnTo>
                    <a:pt x="149277" y="47664"/>
                  </a:lnTo>
                  <a:lnTo>
                    <a:pt x="168291" y="61389"/>
                  </a:lnTo>
                  <a:lnTo>
                    <a:pt x="200027" y="101554"/>
                  </a:lnTo>
                  <a:lnTo>
                    <a:pt x="210609" y="118917"/>
                  </a:lnTo>
                  <a:lnTo>
                    <a:pt x="225937" y="165908"/>
                  </a:lnTo>
                  <a:lnTo>
                    <a:pt x="235403" y="184658"/>
                  </a:lnTo>
                  <a:lnTo>
                    <a:pt x="237588" y="198552"/>
                  </a:lnTo>
                  <a:lnTo>
                    <a:pt x="238825" y="200768"/>
                  </a:lnTo>
                  <a:lnTo>
                    <a:pt x="240709" y="202244"/>
                  </a:lnTo>
                  <a:lnTo>
                    <a:pt x="246280" y="204614"/>
                  </a:lnTo>
                  <a:lnTo>
                    <a:pt x="246736" y="203750"/>
                  </a:lnTo>
                  <a:lnTo>
                    <a:pt x="247634" y="163358"/>
                  </a:lnTo>
                  <a:lnTo>
                    <a:pt x="247648" y="117922"/>
                  </a:lnTo>
                  <a:lnTo>
                    <a:pt x="250472" y="73736"/>
                  </a:lnTo>
                  <a:lnTo>
                    <a:pt x="260907" y="34120"/>
                  </a:lnTo>
                  <a:lnTo>
                    <a:pt x="275096" y="10339"/>
                  </a:lnTo>
                  <a:lnTo>
                    <a:pt x="286660" y="2177"/>
                  </a:lnTo>
                  <a:lnTo>
                    <a:pt x="292706" y="0"/>
                  </a:lnTo>
                  <a:lnTo>
                    <a:pt x="305070" y="404"/>
                  </a:lnTo>
                  <a:lnTo>
                    <a:pt x="330253" y="9286"/>
                  </a:lnTo>
                  <a:lnTo>
                    <a:pt x="349266" y="23207"/>
                  </a:lnTo>
                  <a:lnTo>
                    <a:pt x="373464" y="63443"/>
                  </a:lnTo>
                  <a:lnTo>
                    <a:pt x="388291" y="94051"/>
                  </a:lnTo>
                  <a:lnTo>
                    <a:pt x="402784" y="137263"/>
                  </a:lnTo>
                  <a:lnTo>
                    <a:pt x="408979" y="182304"/>
                  </a:lnTo>
                  <a:lnTo>
                    <a:pt x="410516" y="207182"/>
                  </a:lnTo>
                  <a:lnTo>
                    <a:pt x="419100" y="23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65"/>
            <p:cNvSpPr/>
            <p:nvPr>
              <p:custDataLst>
                <p:tags r:id="rId20"/>
              </p:custDataLst>
            </p:nvPr>
          </p:nvSpPr>
          <p:spPr>
            <a:xfrm>
              <a:off x="8953500" y="4657725"/>
              <a:ext cx="47190" cy="447676"/>
            </a:xfrm>
            <a:custGeom>
              <a:avLst/>
              <a:gdLst/>
              <a:ahLst/>
              <a:cxnLst/>
              <a:rect l="0" t="0" r="0" b="0"/>
              <a:pathLst>
                <a:path w="47190" h="44767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9411" y="2822"/>
                  </a:lnTo>
                  <a:lnTo>
                    <a:pt x="32307" y="5056"/>
                  </a:lnTo>
                  <a:lnTo>
                    <a:pt x="35526" y="10361"/>
                  </a:lnTo>
                  <a:lnTo>
                    <a:pt x="45414" y="49371"/>
                  </a:lnTo>
                  <a:lnTo>
                    <a:pt x="47189" y="91126"/>
                  </a:lnTo>
                  <a:lnTo>
                    <a:pt x="42438" y="127660"/>
                  </a:lnTo>
                  <a:lnTo>
                    <a:pt x="34330" y="170352"/>
                  </a:lnTo>
                  <a:lnTo>
                    <a:pt x="30280" y="211459"/>
                  </a:lnTo>
                  <a:lnTo>
                    <a:pt x="24023" y="255506"/>
                  </a:lnTo>
                  <a:lnTo>
                    <a:pt x="15467" y="297015"/>
                  </a:lnTo>
                  <a:lnTo>
                    <a:pt x="6229" y="336125"/>
                  </a:lnTo>
                  <a:lnTo>
                    <a:pt x="1231" y="378604"/>
                  </a:lnTo>
                  <a:lnTo>
                    <a:pt x="109" y="421786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66"/>
            <p:cNvSpPr/>
            <p:nvPr>
              <p:custDataLst>
                <p:tags r:id="rId21"/>
              </p:custDataLst>
            </p:nvPr>
          </p:nvSpPr>
          <p:spPr>
            <a:xfrm>
              <a:off x="9067800" y="4649794"/>
              <a:ext cx="226427" cy="378127"/>
            </a:xfrm>
            <a:custGeom>
              <a:avLst/>
              <a:gdLst/>
              <a:ahLst/>
              <a:cxnLst/>
              <a:rect l="0" t="0" r="0" b="0"/>
              <a:pathLst>
                <a:path w="226427" h="378127">
                  <a:moveTo>
                    <a:pt x="200025" y="46031"/>
                  </a:moveTo>
                  <a:lnTo>
                    <a:pt x="200025" y="46031"/>
                  </a:lnTo>
                  <a:lnTo>
                    <a:pt x="200025" y="18308"/>
                  </a:lnTo>
                  <a:lnTo>
                    <a:pt x="198967" y="14849"/>
                  </a:lnTo>
                  <a:lnTo>
                    <a:pt x="197203" y="12543"/>
                  </a:lnTo>
                  <a:lnTo>
                    <a:pt x="181711" y="3786"/>
                  </a:lnTo>
                  <a:lnTo>
                    <a:pt x="164378" y="0"/>
                  </a:lnTo>
                  <a:lnTo>
                    <a:pt x="122893" y="8977"/>
                  </a:lnTo>
                  <a:lnTo>
                    <a:pt x="105420" y="15804"/>
                  </a:lnTo>
                  <a:lnTo>
                    <a:pt x="65297" y="38418"/>
                  </a:lnTo>
                  <a:lnTo>
                    <a:pt x="42748" y="53888"/>
                  </a:lnTo>
                  <a:lnTo>
                    <a:pt x="34875" y="62929"/>
                  </a:lnTo>
                  <a:lnTo>
                    <a:pt x="24763" y="77356"/>
                  </a:lnTo>
                  <a:lnTo>
                    <a:pt x="23916" y="81731"/>
                  </a:lnTo>
                  <a:lnTo>
                    <a:pt x="29085" y="115169"/>
                  </a:lnTo>
                  <a:lnTo>
                    <a:pt x="33388" y="123679"/>
                  </a:lnTo>
                  <a:lnTo>
                    <a:pt x="44473" y="130988"/>
                  </a:lnTo>
                  <a:lnTo>
                    <a:pt x="65741" y="143875"/>
                  </a:lnTo>
                  <a:lnTo>
                    <a:pt x="112232" y="179609"/>
                  </a:lnTo>
                  <a:lnTo>
                    <a:pt x="159758" y="217501"/>
                  </a:lnTo>
                  <a:lnTo>
                    <a:pt x="204552" y="263122"/>
                  </a:lnTo>
                  <a:lnTo>
                    <a:pt x="221262" y="290114"/>
                  </a:lnTo>
                  <a:lnTo>
                    <a:pt x="226426" y="309440"/>
                  </a:lnTo>
                  <a:lnTo>
                    <a:pt x="224813" y="319383"/>
                  </a:lnTo>
                  <a:lnTo>
                    <a:pt x="221625" y="328387"/>
                  </a:lnTo>
                  <a:lnTo>
                    <a:pt x="220208" y="339445"/>
                  </a:lnTo>
                  <a:lnTo>
                    <a:pt x="217714" y="344299"/>
                  </a:lnTo>
                  <a:lnTo>
                    <a:pt x="209297" y="352514"/>
                  </a:lnTo>
                  <a:lnTo>
                    <a:pt x="174324" y="372925"/>
                  </a:lnTo>
                  <a:lnTo>
                    <a:pt x="141561" y="378126"/>
                  </a:lnTo>
                  <a:lnTo>
                    <a:pt x="104516" y="376331"/>
                  </a:lnTo>
                  <a:lnTo>
                    <a:pt x="61567" y="366099"/>
                  </a:lnTo>
                  <a:lnTo>
                    <a:pt x="20468" y="350751"/>
                  </a:lnTo>
                  <a:lnTo>
                    <a:pt x="0" y="34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SMARTInkShape-167"/>
          <p:cNvSpPr/>
          <p:nvPr>
            <p:custDataLst>
              <p:tags r:id="rId2"/>
            </p:custDataLst>
          </p:nvPr>
        </p:nvSpPr>
        <p:spPr>
          <a:xfrm>
            <a:off x="7734300" y="5095875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19050" y="0"/>
                </a:moveTo>
                <a:lnTo>
                  <a:pt x="19050" y="0"/>
                </a:lnTo>
                <a:lnTo>
                  <a:pt x="1359" y="0"/>
                </a:lnTo>
                <a:lnTo>
                  <a:pt x="905" y="1058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34"/>
          <p:cNvGrpSpPr/>
          <p:nvPr/>
        </p:nvGrpSpPr>
        <p:grpSpPr>
          <a:xfrm>
            <a:off x="5526551" y="5581766"/>
            <a:ext cx="883775" cy="788394"/>
            <a:chOff x="5526551" y="5581766"/>
            <a:chExt cx="883775" cy="788394"/>
          </a:xfrm>
        </p:grpSpPr>
        <p:sp>
          <p:nvSpPr>
            <p:cNvPr id="445" name="SMARTInkShape-168"/>
            <p:cNvSpPr/>
            <p:nvPr>
              <p:custDataLst>
                <p:tags r:id="rId7"/>
              </p:custDataLst>
            </p:nvPr>
          </p:nvSpPr>
          <p:spPr>
            <a:xfrm>
              <a:off x="5526551" y="5800725"/>
              <a:ext cx="331121" cy="569435"/>
            </a:xfrm>
            <a:custGeom>
              <a:avLst/>
              <a:gdLst/>
              <a:ahLst/>
              <a:cxnLst/>
              <a:rect l="0" t="0" r="0" b="0"/>
              <a:pathLst>
                <a:path w="331121" h="569435">
                  <a:moveTo>
                    <a:pt x="102724" y="0"/>
                  </a:moveTo>
                  <a:lnTo>
                    <a:pt x="102724" y="0"/>
                  </a:lnTo>
                  <a:lnTo>
                    <a:pt x="97668" y="0"/>
                  </a:lnTo>
                  <a:lnTo>
                    <a:pt x="96178" y="1058"/>
                  </a:lnTo>
                  <a:lnTo>
                    <a:pt x="95185" y="2822"/>
                  </a:lnTo>
                  <a:lnTo>
                    <a:pt x="87729" y="24942"/>
                  </a:lnTo>
                  <a:lnTo>
                    <a:pt x="64981" y="69178"/>
                  </a:lnTo>
                  <a:lnTo>
                    <a:pt x="51995" y="110326"/>
                  </a:lnTo>
                  <a:lnTo>
                    <a:pt x="39238" y="152673"/>
                  </a:lnTo>
                  <a:lnTo>
                    <a:pt x="29704" y="189405"/>
                  </a:lnTo>
                  <a:lnTo>
                    <a:pt x="20175" y="232273"/>
                  </a:lnTo>
                  <a:lnTo>
                    <a:pt x="11707" y="272257"/>
                  </a:lnTo>
                  <a:lnTo>
                    <a:pt x="7670" y="311973"/>
                  </a:lnTo>
                  <a:lnTo>
                    <a:pt x="1300" y="355726"/>
                  </a:lnTo>
                  <a:lnTo>
                    <a:pt x="0" y="395972"/>
                  </a:lnTo>
                  <a:lnTo>
                    <a:pt x="4789" y="434707"/>
                  </a:lnTo>
                  <a:lnTo>
                    <a:pt x="7737" y="471937"/>
                  </a:lnTo>
                  <a:lnTo>
                    <a:pt x="15901" y="502489"/>
                  </a:lnTo>
                  <a:lnTo>
                    <a:pt x="42664" y="544558"/>
                  </a:lnTo>
                  <a:lnTo>
                    <a:pt x="71427" y="564529"/>
                  </a:lnTo>
                  <a:lnTo>
                    <a:pt x="90158" y="569434"/>
                  </a:lnTo>
                  <a:lnTo>
                    <a:pt x="114171" y="565832"/>
                  </a:lnTo>
                  <a:lnTo>
                    <a:pt x="144183" y="554074"/>
                  </a:lnTo>
                  <a:lnTo>
                    <a:pt x="188892" y="526428"/>
                  </a:lnTo>
                  <a:lnTo>
                    <a:pt x="233310" y="484856"/>
                  </a:lnTo>
                  <a:lnTo>
                    <a:pt x="267460" y="438029"/>
                  </a:lnTo>
                  <a:lnTo>
                    <a:pt x="290330" y="397204"/>
                  </a:lnTo>
                  <a:lnTo>
                    <a:pt x="310409" y="353744"/>
                  </a:lnTo>
                  <a:lnTo>
                    <a:pt x="326095" y="315644"/>
                  </a:lnTo>
                  <a:lnTo>
                    <a:pt x="331018" y="269785"/>
                  </a:lnTo>
                  <a:lnTo>
                    <a:pt x="331120" y="265581"/>
                  </a:lnTo>
                  <a:lnTo>
                    <a:pt x="329071" y="261721"/>
                  </a:lnTo>
                  <a:lnTo>
                    <a:pt x="321151" y="254609"/>
                  </a:lnTo>
                  <a:lnTo>
                    <a:pt x="313397" y="250743"/>
                  </a:lnTo>
                  <a:lnTo>
                    <a:pt x="309847" y="249712"/>
                  </a:lnTo>
                  <a:lnTo>
                    <a:pt x="300260" y="251389"/>
                  </a:lnTo>
                  <a:lnTo>
                    <a:pt x="253097" y="275151"/>
                  </a:lnTo>
                  <a:lnTo>
                    <a:pt x="211053" y="311334"/>
                  </a:lnTo>
                  <a:lnTo>
                    <a:pt x="186407" y="344191"/>
                  </a:lnTo>
                  <a:lnTo>
                    <a:pt x="166791" y="390695"/>
                  </a:lnTo>
                  <a:lnTo>
                    <a:pt x="153246" y="430633"/>
                  </a:lnTo>
                  <a:lnTo>
                    <a:pt x="150730" y="474398"/>
                  </a:lnTo>
                  <a:lnTo>
                    <a:pt x="150349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69"/>
            <p:cNvSpPr/>
            <p:nvPr>
              <p:custDataLst>
                <p:tags r:id="rId8"/>
              </p:custDataLst>
            </p:nvPr>
          </p:nvSpPr>
          <p:spPr>
            <a:xfrm>
              <a:off x="5905500" y="5581766"/>
              <a:ext cx="504826" cy="739700"/>
            </a:xfrm>
            <a:custGeom>
              <a:avLst/>
              <a:gdLst/>
              <a:ahLst/>
              <a:cxnLst/>
              <a:rect l="0" t="0" r="0" b="0"/>
              <a:pathLst>
                <a:path w="504826" h="739700">
                  <a:moveTo>
                    <a:pt x="504825" y="9409"/>
                  </a:moveTo>
                  <a:lnTo>
                    <a:pt x="504825" y="9409"/>
                  </a:lnTo>
                  <a:lnTo>
                    <a:pt x="504825" y="1208"/>
                  </a:lnTo>
                  <a:lnTo>
                    <a:pt x="503767" y="767"/>
                  </a:lnTo>
                  <a:lnTo>
                    <a:pt x="491568" y="0"/>
                  </a:lnTo>
                  <a:lnTo>
                    <a:pt x="444583" y="14470"/>
                  </a:lnTo>
                  <a:lnTo>
                    <a:pt x="399643" y="35280"/>
                  </a:lnTo>
                  <a:lnTo>
                    <a:pt x="352372" y="63864"/>
                  </a:lnTo>
                  <a:lnTo>
                    <a:pt x="306710" y="82332"/>
                  </a:lnTo>
                  <a:lnTo>
                    <a:pt x="259748" y="105266"/>
                  </a:lnTo>
                  <a:lnTo>
                    <a:pt x="219583" y="125122"/>
                  </a:lnTo>
                  <a:lnTo>
                    <a:pt x="181076" y="166478"/>
                  </a:lnTo>
                  <a:lnTo>
                    <a:pt x="138420" y="200145"/>
                  </a:lnTo>
                  <a:lnTo>
                    <a:pt x="112557" y="216261"/>
                  </a:lnTo>
                  <a:lnTo>
                    <a:pt x="79495" y="260153"/>
                  </a:lnTo>
                  <a:lnTo>
                    <a:pt x="73078" y="268312"/>
                  </a:lnTo>
                  <a:lnTo>
                    <a:pt x="69521" y="281110"/>
                  </a:lnTo>
                  <a:lnTo>
                    <a:pt x="64696" y="303343"/>
                  </a:lnTo>
                  <a:lnTo>
                    <a:pt x="49391" y="349056"/>
                  </a:lnTo>
                  <a:lnTo>
                    <a:pt x="47671" y="396169"/>
                  </a:lnTo>
                  <a:lnTo>
                    <a:pt x="47626" y="409314"/>
                  </a:lnTo>
                  <a:lnTo>
                    <a:pt x="47625" y="396189"/>
                  </a:lnTo>
                  <a:lnTo>
                    <a:pt x="52682" y="382008"/>
                  </a:lnTo>
                  <a:lnTo>
                    <a:pt x="88323" y="338431"/>
                  </a:lnTo>
                  <a:lnTo>
                    <a:pt x="118400" y="292856"/>
                  </a:lnTo>
                  <a:lnTo>
                    <a:pt x="162203" y="250786"/>
                  </a:lnTo>
                  <a:lnTo>
                    <a:pt x="184350" y="216277"/>
                  </a:lnTo>
                  <a:lnTo>
                    <a:pt x="201525" y="202598"/>
                  </a:lnTo>
                  <a:lnTo>
                    <a:pt x="219742" y="195812"/>
                  </a:lnTo>
                  <a:lnTo>
                    <a:pt x="252250" y="191456"/>
                  </a:lnTo>
                  <a:lnTo>
                    <a:pt x="297003" y="203736"/>
                  </a:lnTo>
                  <a:lnTo>
                    <a:pt x="319305" y="217858"/>
                  </a:lnTo>
                  <a:lnTo>
                    <a:pt x="359784" y="258168"/>
                  </a:lnTo>
                  <a:lnTo>
                    <a:pt x="372629" y="277661"/>
                  </a:lnTo>
                  <a:lnTo>
                    <a:pt x="392321" y="324668"/>
                  </a:lnTo>
                  <a:lnTo>
                    <a:pt x="407285" y="362111"/>
                  </a:lnTo>
                  <a:lnTo>
                    <a:pt x="415599" y="400016"/>
                  </a:lnTo>
                  <a:lnTo>
                    <a:pt x="415241" y="438058"/>
                  </a:lnTo>
                  <a:lnTo>
                    <a:pt x="408432" y="476141"/>
                  </a:lnTo>
                  <a:lnTo>
                    <a:pt x="396889" y="514236"/>
                  </a:lnTo>
                  <a:lnTo>
                    <a:pt x="374026" y="559978"/>
                  </a:lnTo>
                  <a:lnTo>
                    <a:pt x="341522" y="600646"/>
                  </a:lnTo>
                  <a:lnTo>
                    <a:pt x="312859" y="633912"/>
                  </a:lnTo>
                  <a:lnTo>
                    <a:pt x="265783" y="665188"/>
                  </a:lnTo>
                  <a:lnTo>
                    <a:pt x="228329" y="682433"/>
                  </a:lnTo>
                  <a:lnTo>
                    <a:pt x="203079" y="693764"/>
                  </a:lnTo>
                  <a:lnTo>
                    <a:pt x="165064" y="720769"/>
                  </a:lnTo>
                  <a:lnTo>
                    <a:pt x="128048" y="735826"/>
                  </a:lnTo>
                  <a:lnTo>
                    <a:pt x="96501" y="739699"/>
                  </a:lnTo>
                  <a:lnTo>
                    <a:pt x="57397" y="734884"/>
                  </a:lnTo>
                  <a:lnTo>
                    <a:pt x="31471" y="730953"/>
                  </a:lnTo>
                  <a:lnTo>
                    <a:pt x="0" y="72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35"/>
          <p:cNvGrpSpPr/>
          <p:nvPr/>
        </p:nvGrpSpPr>
        <p:grpSpPr>
          <a:xfrm>
            <a:off x="5002847" y="5114964"/>
            <a:ext cx="3258275" cy="1484319"/>
            <a:chOff x="5002847" y="5114964"/>
            <a:chExt cx="3258275" cy="1484319"/>
          </a:xfrm>
        </p:grpSpPr>
        <p:sp>
          <p:nvSpPr>
            <p:cNvPr id="448" name="SMARTInkShape-170"/>
            <p:cNvSpPr/>
            <p:nvPr>
              <p:custDataLst>
                <p:tags r:id="rId3"/>
              </p:custDataLst>
            </p:nvPr>
          </p:nvSpPr>
          <p:spPr>
            <a:xfrm>
              <a:off x="6762750" y="5514975"/>
              <a:ext cx="114301" cy="523876"/>
            </a:xfrm>
            <a:custGeom>
              <a:avLst/>
              <a:gdLst/>
              <a:ahLst/>
              <a:cxnLst/>
              <a:rect l="0" t="0" r="0" b="0"/>
              <a:pathLst>
                <a:path w="114301" h="523876">
                  <a:moveTo>
                    <a:pt x="114300" y="0"/>
                  </a:moveTo>
                  <a:lnTo>
                    <a:pt x="114300" y="0"/>
                  </a:lnTo>
                  <a:lnTo>
                    <a:pt x="113242" y="34173"/>
                  </a:lnTo>
                  <a:lnTo>
                    <a:pt x="103939" y="70603"/>
                  </a:lnTo>
                  <a:lnTo>
                    <a:pt x="97825" y="108761"/>
                  </a:lnTo>
                  <a:lnTo>
                    <a:pt x="95336" y="139355"/>
                  </a:lnTo>
                  <a:lnTo>
                    <a:pt x="90702" y="174119"/>
                  </a:lnTo>
                  <a:lnTo>
                    <a:pt x="85114" y="207914"/>
                  </a:lnTo>
                  <a:lnTo>
                    <a:pt x="78045" y="241631"/>
                  </a:lnTo>
                  <a:lnTo>
                    <a:pt x="67849" y="277783"/>
                  </a:lnTo>
                  <a:lnTo>
                    <a:pt x="59083" y="312196"/>
                  </a:lnTo>
                  <a:lnTo>
                    <a:pt x="50601" y="345129"/>
                  </a:lnTo>
                  <a:lnTo>
                    <a:pt x="34983" y="392361"/>
                  </a:lnTo>
                  <a:lnTo>
                    <a:pt x="23183" y="433637"/>
                  </a:lnTo>
                  <a:lnTo>
                    <a:pt x="9714" y="479866"/>
                  </a:lnTo>
                  <a:lnTo>
                    <a:pt x="2878" y="503074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71"/>
            <p:cNvSpPr/>
            <p:nvPr>
              <p:custDataLst>
                <p:tags r:id="rId4"/>
              </p:custDataLst>
            </p:nvPr>
          </p:nvSpPr>
          <p:spPr>
            <a:xfrm>
              <a:off x="6820498" y="5543550"/>
              <a:ext cx="247053" cy="533401"/>
            </a:xfrm>
            <a:custGeom>
              <a:avLst/>
              <a:gdLst/>
              <a:ahLst/>
              <a:cxnLst/>
              <a:rect l="0" t="0" r="0" b="0"/>
              <a:pathLst>
                <a:path w="247053" h="533401">
                  <a:moveTo>
                    <a:pt x="228002" y="0"/>
                  </a:moveTo>
                  <a:lnTo>
                    <a:pt x="228002" y="0"/>
                  </a:lnTo>
                  <a:lnTo>
                    <a:pt x="233059" y="0"/>
                  </a:lnTo>
                  <a:lnTo>
                    <a:pt x="234548" y="1058"/>
                  </a:lnTo>
                  <a:lnTo>
                    <a:pt x="235541" y="2822"/>
                  </a:lnTo>
                  <a:lnTo>
                    <a:pt x="236203" y="5057"/>
                  </a:lnTo>
                  <a:lnTo>
                    <a:pt x="225717" y="50768"/>
                  </a:lnTo>
                  <a:lnTo>
                    <a:pt x="214978" y="77131"/>
                  </a:lnTo>
                  <a:lnTo>
                    <a:pt x="192386" y="114484"/>
                  </a:lnTo>
                  <a:lnTo>
                    <a:pt x="159936" y="160041"/>
                  </a:lnTo>
                  <a:lnTo>
                    <a:pt x="122952" y="206983"/>
                  </a:lnTo>
                  <a:lnTo>
                    <a:pt x="85073" y="247143"/>
                  </a:lnTo>
                  <a:lnTo>
                    <a:pt x="50679" y="292386"/>
                  </a:lnTo>
                  <a:lnTo>
                    <a:pt x="41241" y="305633"/>
                  </a:lnTo>
                  <a:lnTo>
                    <a:pt x="13128" y="328657"/>
                  </a:lnTo>
                  <a:lnTo>
                    <a:pt x="0" y="333191"/>
                  </a:lnTo>
                  <a:lnTo>
                    <a:pt x="21546" y="306531"/>
                  </a:lnTo>
                  <a:lnTo>
                    <a:pt x="31468" y="298161"/>
                  </a:lnTo>
                  <a:lnTo>
                    <a:pt x="49285" y="278363"/>
                  </a:lnTo>
                  <a:lnTo>
                    <a:pt x="92865" y="257363"/>
                  </a:lnTo>
                  <a:lnTo>
                    <a:pt x="107616" y="251967"/>
                  </a:lnTo>
                  <a:lnTo>
                    <a:pt x="147198" y="248219"/>
                  </a:lnTo>
                  <a:lnTo>
                    <a:pt x="167254" y="252874"/>
                  </a:lnTo>
                  <a:lnTo>
                    <a:pt x="192993" y="264988"/>
                  </a:lnTo>
                  <a:lnTo>
                    <a:pt x="205740" y="275112"/>
                  </a:lnTo>
                  <a:lnTo>
                    <a:pt x="219759" y="297767"/>
                  </a:lnTo>
                  <a:lnTo>
                    <a:pt x="233978" y="334925"/>
                  </a:lnTo>
                  <a:lnTo>
                    <a:pt x="244156" y="379111"/>
                  </a:lnTo>
                  <a:lnTo>
                    <a:pt x="246480" y="423783"/>
                  </a:lnTo>
                  <a:lnTo>
                    <a:pt x="246939" y="465768"/>
                  </a:lnTo>
                  <a:lnTo>
                    <a:pt x="247037" y="509168"/>
                  </a:lnTo>
                  <a:lnTo>
                    <a:pt x="247052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72"/>
            <p:cNvSpPr/>
            <p:nvPr>
              <p:custDataLst>
                <p:tags r:id="rId5"/>
              </p:custDataLst>
            </p:nvPr>
          </p:nvSpPr>
          <p:spPr>
            <a:xfrm>
              <a:off x="7134225" y="5706034"/>
              <a:ext cx="294719" cy="559404"/>
            </a:xfrm>
            <a:custGeom>
              <a:avLst/>
              <a:gdLst/>
              <a:ahLst/>
              <a:cxnLst/>
              <a:rect l="0" t="0" r="0" b="0"/>
              <a:pathLst>
                <a:path w="294719" h="559404">
                  <a:moveTo>
                    <a:pt x="257175" y="94691"/>
                  </a:moveTo>
                  <a:lnTo>
                    <a:pt x="257175" y="94691"/>
                  </a:lnTo>
                  <a:lnTo>
                    <a:pt x="257175" y="72301"/>
                  </a:lnTo>
                  <a:lnTo>
                    <a:pt x="247475" y="41589"/>
                  </a:lnTo>
                  <a:lnTo>
                    <a:pt x="242986" y="34754"/>
                  </a:lnTo>
                  <a:lnTo>
                    <a:pt x="218043" y="18542"/>
                  </a:lnTo>
                  <a:lnTo>
                    <a:pt x="193735" y="3681"/>
                  </a:lnTo>
                  <a:lnTo>
                    <a:pt x="164690" y="0"/>
                  </a:lnTo>
                  <a:lnTo>
                    <a:pt x="140677" y="610"/>
                  </a:lnTo>
                  <a:lnTo>
                    <a:pt x="116140" y="12713"/>
                  </a:lnTo>
                  <a:lnTo>
                    <a:pt x="98030" y="26892"/>
                  </a:lnTo>
                  <a:lnTo>
                    <a:pt x="74006" y="58250"/>
                  </a:lnTo>
                  <a:lnTo>
                    <a:pt x="54522" y="104435"/>
                  </a:lnTo>
                  <a:lnTo>
                    <a:pt x="40994" y="151870"/>
                  </a:lnTo>
                  <a:lnTo>
                    <a:pt x="36136" y="177602"/>
                  </a:lnTo>
                  <a:lnTo>
                    <a:pt x="33615" y="184890"/>
                  </a:lnTo>
                  <a:lnTo>
                    <a:pt x="33637" y="201454"/>
                  </a:lnTo>
                  <a:lnTo>
                    <a:pt x="46041" y="247943"/>
                  </a:lnTo>
                  <a:lnTo>
                    <a:pt x="52565" y="255584"/>
                  </a:lnTo>
                  <a:lnTo>
                    <a:pt x="61462" y="261449"/>
                  </a:lnTo>
                  <a:lnTo>
                    <a:pt x="68944" y="264056"/>
                  </a:lnTo>
                  <a:lnTo>
                    <a:pt x="72421" y="263692"/>
                  </a:lnTo>
                  <a:lnTo>
                    <a:pt x="111659" y="243697"/>
                  </a:lnTo>
                  <a:lnTo>
                    <a:pt x="121241" y="234646"/>
                  </a:lnTo>
                  <a:lnTo>
                    <a:pt x="150188" y="191670"/>
                  </a:lnTo>
                  <a:lnTo>
                    <a:pt x="174530" y="150814"/>
                  </a:lnTo>
                  <a:lnTo>
                    <a:pt x="193245" y="104081"/>
                  </a:lnTo>
                  <a:lnTo>
                    <a:pt x="206671" y="66935"/>
                  </a:lnTo>
                  <a:lnTo>
                    <a:pt x="210229" y="42078"/>
                  </a:lnTo>
                  <a:lnTo>
                    <a:pt x="217014" y="28285"/>
                  </a:lnTo>
                  <a:lnTo>
                    <a:pt x="218668" y="20426"/>
                  </a:lnTo>
                  <a:lnTo>
                    <a:pt x="219863" y="20839"/>
                  </a:lnTo>
                  <a:lnTo>
                    <a:pt x="224011" y="24121"/>
                  </a:lnTo>
                  <a:lnTo>
                    <a:pt x="226561" y="29107"/>
                  </a:lnTo>
                  <a:lnTo>
                    <a:pt x="238909" y="75918"/>
                  </a:lnTo>
                  <a:lnTo>
                    <a:pt x="243765" y="90581"/>
                  </a:lnTo>
                  <a:lnTo>
                    <a:pt x="249704" y="134487"/>
                  </a:lnTo>
                  <a:lnTo>
                    <a:pt x="257783" y="171394"/>
                  </a:lnTo>
                  <a:lnTo>
                    <a:pt x="266880" y="211962"/>
                  </a:lnTo>
                  <a:lnTo>
                    <a:pt x="276278" y="254674"/>
                  </a:lnTo>
                  <a:lnTo>
                    <a:pt x="285766" y="294141"/>
                  </a:lnTo>
                  <a:lnTo>
                    <a:pt x="292458" y="332645"/>
                  </a:lnTo>
                  <a:lnTo>
                    <a:pt x="294718" y="378526"/>
                  </a:lnTo>
                  <a:lnTo>
                    <a:pt x="292380" y="420275"/>
                  </a:lnTo>
                  <a:lnTo>
                    <a:pt x="282070" y="447630"/>
                  </a:lnTo>
                  <a:lnTo>
                    <a:pt x="259623" y="480261"/>
                  </a:lnTo>
                  <a:lnTo>
                    <a:pt x="227202" y="506031"/>
                  </a:lnTo>
                  <a:lnTo>
                    <a:pt x="187401" y="525233"/>
                  </a:lnTo>
                  <a:lnTo>
                    <a:pt x="151482" y="540112"/>
                  </a:lnTo>
                  <a:lnTo>
                    <a:pt x="106476" y="554621"/>
                  </a:lnTo>
                  <a:lnTo>
                    <a:pt x="71648" y="559403"/>
                  </a:lnTo>
                  <a:lnTo>
                    <a:pt x="30615" y="554472"/>
                  </a:lnTo>
                  <a:lnTo>
                    <a:pt x="0" y="55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73"/>
            <p:cNvSpPr/>
            <p:nvPr>
              <p:custDataLst>
                <p:tags r:id="rId6"/>
              </p:custDataLst>
            </p:nvPr>
          </p:nvSpPr>
          <p:spPr>
            <a:xfrm>
              <a:off x="5002847" y="5114964"/>
              <a:ext cx="3258275" cy="1484319"/>
            </a:xfrm>
            <a:custGeom>
              <a:avLst/>
              <a:gdLst/>
              <a:ahLst/>
              <a:cxnLst/>
              <a:rect l="0" t="0" r="0" b="0"/>
              <a:pathLst>
                <a:path w="3258275" h="1484319">
                  <a:moveTo>
                    <a:pt x="2845753" y="238086"/>
                  </a:moveTo>
                  <a:lnTo>
                    <a:pt x="2845753" y="238086"/>
                  </a:lnTo>
                  <a:lnTo>
                    <a:pt x="2844695" y="214235"/>
                  </a:lnTo>
                  <a:lnTo>
                    <a:pt x="2840697" y="202439"/>
                  </a:lnTo>
                  <a:lnTo>
                    <a:pt x="2827439" y="183897"/>
                  </a:lnTo>
                  <a:lnTo>
                    <a:pt x="2810106" y="170054"/>
                  </a:lnTo>
                  <a:lnTo>
                    <a:pt x="2768621" y="149778"/>
                  </a:lnTo>
                  <a:lnTo>
                    <a:pt x="2726213" y="131507"/>
                  </a:lnTo>
                  <a:lnTo>
                    <a:pt x="2684509" y="115961"/>
                  </a:lnTo>
                  <a:lnTo>
                    <a:pt x="2643696" y="103005"/>
                  </a:lnTo>
                  <a:lnTo>
                    <a:pt x="2612017" y="93031"/>
                  </a:lnTo>
                  <a:lnTo>
                    <a:pt x="2577828" y="82600"/>
                  </a:lnTo>
                  <a:lnTo>
                    <a:pt x="2544995" y="74437"/>
                  </a:lnTo>
                  <a:lnTo>
                    <a:pt x="2507119" y="67281"/>
                  </a:lnTo>
                  <a:lnTo>
                    <a:pt x="2465591" y="59514"/>
                  </a:lnTo>
                  <a:lnTo>
                    <a:pt x="2422439" y="49007"/>
                  </a:lnTo>
                  <a:lnTo>
                    <a:pt x="2375744" y="40104"/>
                  </a:lnTo>
                  <a:lnTo>
                    <a:pt x="2351439" y="36248"/>
                  </a:lnTo>
                  <a:lnTo>
                    <a:pt x="2326768" y="32619"/>
                  </a:lnTo>
                  <a:lnTo>
                    <a:pt x="2301854" y="29141"/>
                  </a:lnTo>
                  <a:lnTo>
                    <a:pt x="2276780" y="25765"/>
                  </a:lnTo>
                  <a:lnTo>
                    <a:pt x="2251595" y="22455"/>
                  </a:lnTo>
                  <a:lnTo>
                    <a:pt x="2226340" y="19190"/>
                  </a:lnTo>
                  <a:lnTo>
                    <a:pt x="2201036" y="15955"/>
                  </a:lnTo>
                  <a:lnTo>
                    <a:pt x="2174642" y="13799"/>
                  </a:lnTo>
                  <a:lnTo>
                    <a:pt x="2147520" y="12361"/>
                  </a:lnTo>
                  <a:lnTo>
                    <a:pt x="2119915" y="11403"/>
                  </a:lnTo>
                  <a:lnTo>
                    <a:pt x="2091986" y="9706"/>
                  </a:lnTo>
                  <a:lnTo>
                    <a:pt x="2063841" y="7516"/>
                  </a:lnTo>
                  <a:lnTo>
                    <a:pt x="2035554" y="4997"/>
                  </a:lnTo>
                  <a:lnTo>
                    <a:pt x="2006112" y="3318"/>
                  </a:lnTo>
                  <a:lnTo>
                    <a:pt x="1975901" y="2200"/>
                  </a:lnTo>
                  <a:lnTo>
                    <a:pt x="1945177" y="1453"/>
                  </a:lnTo>
                  <a:lnTo>
                    <a:pt x="1915169" y="956"/>
                  </a:lnTo>
                  <a:lnTo>
                    <a:pt x="1885638" y="625"/>
                  </a:lnTo>
                  <a:lnTo>
                    <a:pt x="1856427" y="404"/>
                  </a:lnTo>
                  <a:lnTo>
                    <a:pt x="1826369" y="256"/>
                  </a:lnTo>
                  <a:lnTo>
                    <a:pt x="1795747" y="157"/>
                  </a:lnTo>
                  <a:lnTo>
                    <a:pt x="1764748" y="92"/>
                  </a:lnTo>
                  <a:lnTo>
                    <a:pt x="1733501" y="48"/>
                  </a:lnTo>
                  <a:lnTo>
                    <a:pt x="1702085" y="19"/>
                  </a:lnTo>
                  <a:lnTo>
                    <a:pt x="1670557" y="0"/>
                  </a:lnTo>
                  <a:lnTo>
                    <a:pt x="1638955" y="1045"/>
                  </a:lnTo>
                  <a:lnTo>
                    <a:pt x="1607305" y="2800"/>
                  </a:lnTo>
                  <a:lnTo>
                    <a:pt x="1575621" y="5029"/>
                  </a:lnTo>
                  <a:lnTo>
                    <a:pt x="1542857" y="7573"/>
                  </a:lnTo>
                  <a:lnTo>
                    <a:pt x="1509373" y="10327"/>
                  </a:lnTo>
                  <a:lnTo>
                    <a:pt x="1475408" y="13222"/>
                  </a:lnTo>
                  <a:lnTo>
                    <a:pt x="1442181" y="16210"/>
                  </a:lnTo>
                  <a:lnTo>
                    <a:pt x="1409446" y="19260"/>
                  </a:lnTo>
                  <a:lnTo>
                    <a:pt x="1377040" y="22352"/>
                  </a:lnTo>
                  <a:lnTo>
                    <a:pt x="1343795" y="26530"/>
                  </a:lnTo>
                  <a:lnTo>
                    <a:pt x="1309989" y="31432"/>
                  </a:lnTo>
                  <a:lnTo>
                    <a:pt x="1275810" y="36817"/>
                  </a:lnTo>
                  <a:lnTo>
                    <a:pt x="1241383" y="43582"/>
                  </a:lnTo>
                  <a:lnTo>
                    <a:pt x="1206789" y="51266"/>
                  </a:lnTo>
                  <a:lnTo>
                    <a:pt x="1172086" y="59564"/>
                  </a:lnTo>
                  <a:lnTo>
                    <a:pt x="1138367" y="70388"/>
                  </a:lnTo>
                  <a:lnTo>
                    <a:pt x="1105304" y="82896"/>
                  </a:lnTo>
                  <a:lnTo>
                    <a:pt x="1072679" y="96526"/>
                  </a:lnTo>
                  <a:lnTo>
                    <a:pt x="1039287" y="108788"/>
                  </a:lnTo>
                  <a:lnTo>
                    <a:pt x="1005384" y="120137"/>
                  </a:lnTo>
                  <a:lnTo>
                    <a:pt x="971140" y="130879"/>
                  </a:lnTo>
                  <a:lnTo>
                    <a:pt x="937728" y="142272"/>
                  </a:lnTo>
                  <a:lnTo>
                    <a:pt x="904870" y="154102"/>
                  </a:lnTo>
                  <a:lnTo>
                    <a:pt x="872380" y="166222"/>
                  </a:lnTo>
                  <a:lnTo>
                    <a:pt x="841196" y="177477"/>
                  </a:lnTo>
                  <a:lnTo>
                    <a:pt x="810882" y="188155"/>
                  </a:lnTo>
                  <a:lnTo>
                    <a:pt x="781147" y="198448"/>
                  </a:lnTo>
                  <a:lnTo>
                    <a:pt x="751799" y="210603"/>
                  </a:lnTo>
                  <a:lnTo>
                    <a:pt x="722709" y="223997"/>
                  </a:lnTo>
                  <a:lnTo>
                    <a:pt x="693790" y="238219"/>
                  </a:lnTo>
                  <a:lnTo>
                    <a:pt x="664986" y="251933"/>
                  </a:lnTo>
                  <a:lnTo>
                    <a:pt x="636258" y="265309"/>
                  </a:lnTo>
                  <a:lnTo>
                    <a:pt x="607581" y="278460"/>
                  </a:lnTo>
                  <a:lnTo>
                    <a:pt x="579997" y="292518"/>
                  </a:lnTo>
                  <a:lnTo>
                    <a:pt x="553141" y="307183"/>
                  </a:lnTo>
                  <a:lnTo>
                    <a:pt x="526770" y="322251"/>
                  </a:lnTo>
                  <a:lnTo>
                    <a:pt x="500722" y="338646"/>
                  </a:lnTo>
                  <a:lnTo>
                    <a:pt x="474892" y="355926"/>
                  </a:lnTo>
                  <a:lnTo>
                    <a:pt x="449203" y="373796"/>
                  </a:lnTo>
                  <a:lnTo>
                    <a:pt x="423611" y="392059"/>
                  </a:lnTo>
                  <a:lnTo>
                    <a:pt x="398084" y="410585"/>
                  </a:lnTo>
                  <a:lnTo>
                    <a:pt x="372599" y="429285"/>
                  </a:lnTo>
                  <a:lnTo>
                    <a:pt x="327348" y="466996"/>
                  </a:lnTo>
                  <a:lnTo>
                    <a:pt x="286070" y="505982"/>
                  </a:lnTo>
                  <a:lnTo>
                    <a:pt x="246558" y="548004"/>
                  </a:lnTo>
                  <a:lnTo>
                    <a:pt x="207830" y="591375"/>
                  </a:lnTo>
                  <a:lnTo>
                    <a:pt x="170510" y="635345"/>
                  </a:lnTo>
                  <a:lnTo>
                    <a:pt x="136283" y="679582"/>
                  </a:lnTo>
                  <a:lnTo>
                    <a:pt x="109077" y="721115"/>
                  </a:lnTo>
                  <a:lnTo>
                    <a:pt x="86403" y="761799"/>
                  </a:lnTo>
                  <a:lnTo>
                    <a:pt x="65742" y="804575"/>
                  </a:lnTo>
                  <a:lnTo>
                    <a:pt x="45976" y="845459"/>
                  </a:lnTo>
                  <a:lnTo>
                    <a:pt x="28724" y="884796"/>
                  </a:lnTo>
                  <a:lnTo>
                    <a:pt x="17529" y="923446"/>
                  </a:lnTo>
                  <a:lnTo>
                    <a:pt x="9026" y="958968"/>
                  </a:lnTo>
                  <a:lnTo>
                    <a:pt x="2777" y="992395"/>
                  </a:lnTo>
                  <a:lnTo>
                    <a:pt x="0" y="1024890"/>
                  </a:lnTo>
                  <a:lnTo>
                    <a:pt x="1588" y="1056971"/>
                  </a:lnTo>
                  <a:lnTo>
                    <a:pt x="8432" y="1101960"/>
                  </a:lnTo>
                  <a:lnTo>
                    <a:pt x="16271" y="1127914"/>
                  </a:lnTo>
                  <a:lnTo>
                    <a:pt x="44353" y="1173268"/>
                  </a:lnTo>
                  <a:lnTo>
                    <a:pt x="69786" y="1210149"/>
                  </a:lnTo>
                  <a:lnTo>
                    <a:pt x="104133" y="1247888"/>
                  </a:lnTo>
                  <a:lnTo>
                    <a:pt x="143943" y="1283059"/>
                  </a:lnTo>
                  <a:lnTo>
                    <a:pt x="189253" y="1313589"/>
                  </a:lnTo>
                  <a:lnTo>
                    <a:pt x="221519" y="1333095"/>
                  </a:lnTo>
                  <a:lnTo>
                    <a:pt x="257027" y="1352348"/>
                  </a:lnTo>
                  <a:lnTo>
                    <a:pt x="293975" y="1371489"/>
                  </a:lnTo>
                  <a:lnTo>
                    <a:pt x="332621" y="1390579"/>
                  </a:lnTo>
                  <a:lnTo>
                    <a:pt x="374491" y="1409647"/>
                  </a:lnTo>
                  <a:lnTo>
                    <a:pt x="420617" y="1425882"/>
                  </a:lnTo>
                  <a:lnTo>
                    <a:pt x="444771" y="1433175"/>
                  </a:lnTo>
                  <a:lnTo>
                    <a:pt x="469340" y="1440154"/>
                  </a:lnTo>
                  <a:lnTo>
                    <a:pt x="494186" y="1446922"/>
                  </a:lnTo>
                  <a:lnTo>
                    <a:pt x="519217" y="1453553"/>
                  </a:lnTo>
                  <a:lnTo>
                    <a:pt x="544370" y="1459030"/>
                  </a:lnTo>
                  <a:lnTo>
                    <a:pt x="569607" y="1463740"/>
                  </a:lnTo>
                  <a:lnTo>
                    <a:pt x="594897" y="1467939"/>
                  </a:lnTo>
                  <a:lnTo>
                    <a:pt x="622341" y="1470738"/>
                  </a:lnTo>
                  <a:lnTo>
                    <a:pt x="651220" y="1472604"/>
                  </a:lnTo>
                  <a:lnTo>
                    <a:pt x="681056" y="1473848"/>
                  </a:lnTo>
                  <a:lnTo>
                    <a:pt x="711530" y="1475735"/>
                  </a:lnTo>
                  <a:lnTo>
                    <a:pt x="742429" y="1478052"/>
                  </a:lnTo>
                  <a:lnTo>
                    <a:pt x="773612" y="1480655"/>
                  </a:lnTo>
                  <a:lnTo>
                    <a:pt x="804984" y="1482390"/>
                  </a:lnTo>
                  <a:lnTo>
                    <a:pt x="836482" y="1483547"/>
                  </a:lnTo>
                  <a:lnTo>
                    <a:pt x="868064" y="1484318"/>
                  </a:lnTo>
                  <a:lnTo>
                    <a:pt x="900760" y="1483774"/>
                  </a:lnTo>
                  <a:lnTo>
                    <a:pt x="934199" y="1482353"/>
                  </a:lnTo>
                  <a:lnTo>
                    <a:pt x="968134" y="1480347"/>
                  </a:lnTo>
                  <a:lnTo>
                    <a:pt x="1002399" y="1475835"/>
                  </a:lnTo>
                  <a:lnTo>
                    <a:pt x="1036884" y="1469652"/>
                  </a:lnTo>
                  <a:lnTo>
                    <a:pt x="1071516" y="1462355"/>
                  </a:lnTo>
                  <a:lnTo>
                    <a:pt x="1107303" y="1456432"/>
                  </a:lnTo>
                  <a:lnTo>
                    <a:pt x="1143861" y="1451424"/>
                  </a:lnTo>
                  <a:lnTo>
                    <a:pt x="1180933" y="1447028"/>
                  </a:lnTo>
                  <a:lnTo>
                    <a:pt x="1219407" y="1443039"/>
                  </a:lnTo>
                  <a:lnTo>
                    <a:pt x="1258814" y="1439322"/>
                  </a:lnTo>
                  <a:lnTo>
                    <a:pt x="1298844" y="1435785"/>
                  </a:lnTo>
                  <a:lnTo>
                    <a:pt x="1339288" y="1431310"/>
                  </a:lnTo>
                  <a:lnTo>
                    <a:pt x="1380010" y="1426210"/>
                  </a:lnTo>
                  <a:lnTo>
                    <a:pt x="1420916" y="1420694"/>
                  </a:lnTo>
                  <a:lnTo>
                    <a:pt x="1461945" y="1413841"/>
                  </a:lnTo>
                  <a:lnTo>
                    <a:pt x="1503057" y="1406098"/>
                  </a:lnTo>
                  <a:lnTo>
                    <a:pt x="1544222" y="1397761"/>
                  </a:lnTo>
                  <a:lnTo>
                    <a:pt x="1585424" y="1389027"/>
                  </a:lnTo>
                  <a:lnTo>
                    <a:pt x="1626650" y="1380030"/>
                  </a:lnTo>
                  <a:lnTo>
                    <a:pt x="1667893" y="1370857"/>
                  </a:lnTo>
                  <a:lnTo>
                    <a:pt x="1709146" y="1361567"/>
                  </a:lnTo>
                  <a:lnTo>
                    <a:pt x="1750407" y="1352198"/>
                  </a:lnTo>
                  <a:lnTo>
                    <a:pt x="1791672" y="1342778"/>
                  </a:lnTo>
                  <a:lnTo>
                    <a:pt x="1832941" y="1332264"/>
                  </a:lnTo>
                  <a:lnTo>
                    <a:pt x="1874212" y="1321021"/>
                  </a:lnTo>
                  <a:lnTo>
                    <a:pt x="1915483" y="1309293"/>
                  </a:lnTo>
                  <a:lnTo>
                    <a:pt x="1956757" y="1298299"/>
                  </a:lnTo>
                  <a:lnTo>
                    <a:pt x="1998031" y="1287795"/>
                  </a:lnTo>
                  <a:lnTo>
                    <a:pt x="2039305" y="1277617"/>
                  </a:lnTo>
                  <a:lnTo>
                    <a:pt x="2079521" y="1266598"/>
                  </a:lnTo>
                  <a:lnTo>
                    <a:pt x="2119031" y="1255019"/>
                  </a:lnTo>
                  <a:lnTo>
                    <a:pt x="2158072" y="1243067"/>
                  </a:lnTo>
                  <a:lnTo>
                    <a:pt x="2196799" y="1230865"/>
                  </a:lnTo>
                  <a:lnTo>
                    <a:pt x="2235317" y="1218497"/>
                  </a:lnTo>
                  <a:lnTo>
                    <a:pt x="2273696" y="1206018"/>
                  </a:lnTo>
                  <a:lnTo>
                    <a:pt x="2311982" y="1193466"/>
                  </a:lnTo>
                  <a:lnTo>
                    <a:pt x="2350205" y="1180864"/>
                  </a:lnTo>
                  <a:lnTo>
                    <a:pt x="2388388" y="1168230"/>
                  </a:lnTo>
                  <a:lnTo>
                    <a:pt x="2425484" y="1154515"/>
                  </a:lnTo>
                  <a:lnTo>
                    <a:pt x="2461858" y="1140081"/>
                  </a:lnTo>
                  <a:lnTo>
                    <a:pt x="2497748" y="1125166"/>
                  </a:lnTo>
                  <a:lnTo>
                    <a:pt x="2532257" y="1109931"/>
                  </a:lnTo>
                  <a:lnTo>
                    <a:pt x="2565848" y="1094483"/>
                  </a:lnTo>
                  <a:lnTo>
                    <a:pt x="2598825" y="1078892"/>
                  </a:lnTo>
                  <a:lnTo>
                    <a:pt x="2631392" y="1063207"/>
                  </a:lnTo>
                  <a:lnTo>
                    <a:pt x="2663688" y="1047458"/>
                  </a:lnTo>
                  <a:lnTo>
                    <a:pt x="2695801" y="1031668"/>
                  </a:lnTo>
                  <a:lnTo>
                    <a:pt x="2726735" y="1015849"/>
                  </a:lnTo>
                  <a:lnTo>
                    <a:pt x="2756882" y="1000011"/>
                  </a:lnTo>
                  <a:lnTo>
                    <a:pt x="2786506" y="984161"/>
                  </a:lnTo>
                  <a:lnTo>
                    <a:pt x="2814722" y="968303"/>
                  </a:lnTo>
                  <a:lnTo>
                    <a:pt x="2841998" y="952439"/>
                  </a:lnTo>
                  <a:lnTo>
                    <a:pt x="2868651" y="936571"/>
                  </a:lnTo>
                  <a:lnTo>
                    <a:pt x="2894884" y="919643"/>
                  </a:lnTo>
                  <a:lnTo>
                    <a:pt x="2920840" y="902007"/>
                  </a:lnTo>
                  <a:lnTo>
                    <a:pt x="2946611" y="883900"/>
                  </a:lnTo>
                  <a:lnTo>
                    <a:pt x="2992179" y="849670"/>
                  </a:lnTo>
                  <a:lnTo>
                    <a:pt x="3033598" y="816817"/>
                  </a:lnTo>
                  <a:lnTo>
                    <a:pt x="3073173" y="784577"/>
                  </a:lnTo>
                  <a:lnTo>
                    <a:pt x="3106284" y="749788"/>
                  </a:lnTo>
                  <a:lnTo>
                    <a:pt x="3135111" y="714217"/>
                  </a:lnTo>
                  <a:lnTo>
                    <a:pt x="3162034" y="680769"/>
                  </a:lnTo>
                  <a:lnTo>
                    <a:pt x="3185289" y="648264"/>
                  </a:lnTo>
                  <a:lnTo>
                    <a:pt x="3205150" y="616179"/>
                  </a:lnTo>
                  <a:lnTo>
                    <a:pt x="3221032" y="584280"/>
                  </a:lnTo>
                  <a:lnTo>
                    <a:pt x="3235146" y="552464"/>
                  </a:lnTo>
                  <a:lnTo>
                    <a:pt x="3247417" y="520684"/>
                  </a:lnTo>
                  <a:lnTo>
                    <a:pt x="3256398" y="488922"/>
                  </a:lnTo>
                  <a:lnTo>
                    <a:pt x="3258274" y="457166"/>
                  </a:lnTo>
                  <a:lnTo>
                    <a:pt x="3255578" y="425413"/>
                  </a:lnTo>
                  <a:lnTo>
                    <a:pt x="3250853" y="393662"/>
                  </a:lnTo>
                  <a:lnTo>
                    <a:pt x="3242403" y="361912"/>
                  </a:lnTo>
                  <a:lnTo>
                    <a:pt x="3222924" y="317108"/>
                  </a:lnTo>
                  <a:lnTo>
                    <a:pt x="3194222" y="277022"/>
                  </a:lnTo>
                  <a:lnTo>
                    <a:pt x="3158905" y="238334"/>
                  </a:lnTo>
                  <a:lnTo>
                    <a:pt x="3118808" y="202881"/>
                  </a:lnTo>
                  <a:lnTo>
                    <a:pt x="3073414" y="169447"/>
                  </a:lnTo>
                  <a:lnTo>
                    <a:pt x="3041127" y="146196"/>
                  </a:lnTo>
                  <a:lnTo>
                    <a:pt x="3005611" y="125280"/>
                  </a:lnTo>
                  <a:lnTo>
                    <a:pt x="2965837" y="105400"/>
                  </a:lnTo>
                  <a:lnTo>
                    <a:pt x="2923466" y="87039"/>
                  </a:lnTo>
                  <a:lnTo>
                    <a:pt x="2879939" y="71823"/>
                  </a:lnTo>
                  <a:lnTo>
                    <a:pt x="2833078" y="58006"/>
                  </a:lnTo>
                  <a:lnTo>
                    <a:pt x="2808727" y="51357"/>
                  </a:lnTo>
                  <a:lnTo>
                    <a:pt x="2784028" y="44809"/>
                  </a:lnTo>
                  <a:lnTo>
                    <a:pt x="2759095" y="38326"/>
                  </a:lnTo>
                  <a:lnTo>
                    <a:pt x="2734006" y="31888"/>
                  </a:lnTo>
                  <a:lnTo>
                    <a:pt x="2709871" y="26537"/>
                  </a:lnTo>
                  <a:lnTo>
                    <a:pt x="2663301" y="17770"/>
                  </a:lnTo>
                  <a:lnTo>
                    <a:pt x="2638393" y="13950"/>
                  </a:lnTo>
                  <a:lnTo>
                    <a:pt x="2612263" y="10345"/>
                  </a:lnTo>
                  <a:lnTo>
                    <a:pt x="2585318" y="6884"/>
                  </a:lnTo>
                  <a:lnTo>
                    <a:pt x="2558888" y="4576"/>
                  </a:lnTo>
                  <a:lnTo>
                    <a:pt x="2532802" y="3038"/>
                  </a:lnTo>
                  <a:lnTo>
                    <a:pt x="2506943" y="2012"/>
                  </a:lnTo>
                  <a:lnTo>
                    <a:pt x="2480180" y="1328"/>
                  </a:lnTo>
                  <a:lnTo>
                    <a:pt x="2452813" y="873"/>
                  </a:lnTo>
                  <a:lnTo>
                    <a:pt x="2425042" y="569"/>
                  </a:lnTo>
                  <a:lnTo>
                    <a:pt x="2398062" y="366"/>
                  </a:lnTo>
                  <a:lnTo>
                    <a:pt x="2371609" y="232"/>
                  </a:lnTo>
                  <a:lnTo>
                    <a:pt x="2345508" y="141"/>
                  </a:lnTo>
                  <a:lnTo>
                    <a:pt x="2305216" y="2863"/>
                  </a:lnTo>
                  <a:lnTo>
                    <a:pt x="2255203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85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46&quot;&gt;&lt;/object&gt;&lt;object type=&quot;2&quot; unique_id=&quot;10047&quot;&gt;&lt;object type=&quot;3&quot; unique_id=&quot;10048&quot;&gt;&lt;property id=&quot;20148&quot; value=&quot;5&quot;/&gt;&lt;property id=&quot;20300&quot; value=&quot;Slide 1 - &amp;quot;Chapter 4&amp;quot;&quot;/&gt;&lt;property id=&quot;20307&quot; value=&quot;257&quot;/&gt;&lt;/object&gt;&lt;object type=&quot;3&quot; unique_id=&quot;10067&quot;&gt;&lt;property id=&quot;20148&quot; value=&quot;5&quot;/&gt;&lt;property id=&quot;20300&quot; value=&quot;Slide 2 - &amp;quot;The Third Law of Motion&amp;quot;&quot;/&gt;&lt;property id=&quot;20307&quot; value=&quot;258&quot;/&gt;&lt;/object&gt;&lt;object type=&quot;3&quot; unique_id=&quot;10068&quot;&gt;&lt;property id=&quot;20148&quot; value=&quot;5&quot;/&gt;&lt;property id=&quot;20300&quot; value=&quot;Slide 3 - &amp;quot;The Third Law of Motion&amp;quot;&quot;/&gt;&lt;property id=&quot;20307&quot; value=&quot;259&quot;/&gt;&lt;/object&gt;&lt;object type=&quot;3&quot; unique_id=&quot;10069&quot;&gt;&lt;property id=&quot;20148&quot; value=&quot;5&quot;/&gt;&lt;property id=&quot;20300&quot; value=&quot;Slide 5 - &amp;quot;The Third Law of Motion&amp;quot;&quot;/&gt;&lt;property id=&quot;20307&quot; value=&quot;260&quot;/&gt;&lt;/object&gt;&lt;object type=&quot;3&quot; unique_id=&quot;10070&quot;&gt;&lt;property id=&quot;20148&quot; value=&quot;5&quot;/&gt;&lt;property id=&quot;20300&quot; value=&quot;Slide 6 - &amp;quot;The Third Law of Motion&amp;quot;&quot;/&gt;&lt;property id=&quot;20307&quot; value=&quot;261&quot;/&gt;&lt;/object&gt;&lt;object type=&quot;3&quot; unique_id=&quot;10190&quot;&gt;&lt;property id=&quot;20148&quot; value=&quot;5&quot;/&gt;&lt;property id=&quot;20300&quot; value=&quot;Slide 7 - &amp;quot;The Third Law of Motion&amp;quot;&quot;/&gt;&lt;property id=&quot;20307&quot; value=&quot;262&quot;/&gt;&lt;/object&gt;&lt;object type=&quot;3&quot; unique_id=&quot;10191&quot;&gt;&lt;property id=&quot;20148&quot; value=&quot;5&quot;/&gt;&lt;property id=&quot;20300&quot; value=&quot;Slide 10 - &amp;quot;The Third Law of Motion&amp;quot;&quot;/&gt;&lt;property id=&quot;20307&quot; value=&quot;263&quot;/&gt;&lt;/object&gt;&lt;object type=&quot;3&quot; unique_id=&quot;10255&quot;&gt;&lt;property id=&quot;20148&quot; value=&quot;5&quot;/&gt;&lt;property id=&quot;20300&quot; value=&quot;Slide 8 - &amp;quot;The Third Law of Motion&amp;quot;&quot;/&gt;&lt;property id=&quot;20307&quot; value=&quot;264&quot;/&gt;&lt;/object&gt;&lt;object type=&quot;3&quot; unique_id=&quot;10316&quot;&gt;&lt;property id=&quot;20148&quot; value=&quot;5&quot;/&gt;&lt;property id=&quot;20300&quot; value=&quot;Slide 9 - &amp;quot;The Third Law of Motion&amp;quot;&quot;/&gt;&lt;property id=&quot;20307&quot; value=&quot;265&quot;/&gt;&lt;/object&gt;&lt;object type=&quot;3&quot; unique_id=&quot;11070&quot;&gt;&lt;property id=&quot;20148&quot; value=&quot;5&quot;/&gt;&lt;property id=&quot;20300&quot; value=&quot;Slide 4&quot;/&gt;&lt;property id=&quot;20307&quot; value=&quot;26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610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Chapter 4</vt:lpstr>
      <vt:lpstr>The Third Law of Motion</vt:lpstr>
      <vt:lpstr>The Third Law of Motion</vt:lpstr>
      <vt:lpstr>PowerPoint Presentation</vt:lpstr>
      <vt:lpstr>The Third Law of Motion</vt:lpstr>
      <vt:lpstr>The Third Law of Motion</vt:lpstr>
      <vt:lpstr>The Third Law of Motion</vt:lpstr>
      <vt:lpstr>The Third Law of Motion</vt:lpstr>
      <vt:lpstr>The Third Law of Motion</vt:lpstr>
      <vt:lpstr>The Third Law of Motion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dvsd</dc:creator>
  <cp:lastModifiedBy>dvsd</cp:lastModifiedBy>
  <cp:revision>58</cp:revision>
  <cp:lastPrinted>2016-11-16T13:08:16Z</cp:lastPrinted>
  <dcterms:created xsi:type="dcterms:W3CDTF">2016-10-26T14:55:41Z</dcterms:created>
  <dcterms:modified xsi:type="dcterms:W3CDTF">2016-12-15T14:17:50Z</dcterms:modified>
</cp:coreProperties>
</file>